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399" r:id="rId3"/>
    <p:sldId id="659" r:id="rId4"/>
    <p:sldId id="661" r:id="rId5"/>
    <p:sldId id="652" r:id="rId6"/>
    <p:sldId id="347" r:id="rId7"/>
    <p:sldId id="660" r:id="rId8"/>
    <p:sldId id="653" r:id="rId9"/>
    <p:sldId id="654" r:id="rId10"/>
    <p:sldId id="655" r:id="rId11"/>
    <p:sldId id="662" r:id="rId12"/>
    <p:sldId id="657" r:id="rId13"/>
    <p:sldId id="674" r:id="rId14"/>
    <p:sldId id="656" r:id="rId15"/>
    <p:sldId id="353" r:id="rId1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13" autoAdjust="0"/>
    <p:restoredTop sz="64144" autoAdjust="0"/>
  </p:normalViewPr>
  <p:slideViewPr>
    <p:cSldViewPr snapToGrid="0" snapToObjects="1">
      <p:cViewPr>
        <p:scale>
          <a:sx n="50" d="100"/>
          <a:sy n="50" d="100"/>
        </p:scale>
        <p:origin x="-1710" y="96"/>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D3767C-658B-4C97-AF1B-518BDD85E293}" type="doc">
      <dgm:prSet loTypeId="urn:microsoft.com/office/officeart/2005/8/layout/hChevron3" loCatId="process" qsTypeId="urn:microsoft.com/office/officeart/2005/8/quickstyle/simple1" qsCatId="simple" csTypeId="urn:microsoft.com/office/officeart/2005/8/colors/colorful5" csCatId="colorful" phldr="1"/>
      <dgm:spPr/>
    </dgm:pt>
    <dgm:pt modelId="{3A71B15C-FB83-4CBD-9576-D0160AE57F3B}">
      <dgm:prSet phldrT="[Text]" custT="1"/>
      <dgm:spPr/>
      <dgm:t>
        <a:bodyPr/>
        <a:lstStyle/>
        <a:p>
          <a:pPr rtl="1"/>
          <a:r>
            <a:rPr lang="ar-SA" sz="2000" dirty="0" smtClean="0">
              <a:solidFill>
                <a:schemeClr val="tx1"/>
              </a:solidFill>
              <a:latin typeface="Sakkal Majalla" panose="02000000000000000000" pitchFamily="2" charset="-78"/>
              <a:cs typeface="Sakkal Majalla" panose="02000000000000000000" pitchFamily="2" charset="-78"/>
            </a:rPr>
            <a:t>العنوان</a:t>
          </a:r>
          <a:r>
            <a:rPr lang="ar-SY" sz="2000" dirty="0" smtClean="0">
              <a:solidFill>
                <a:schemeClr val="tx1"/>
              </a:solidFill>
              <a:latin typeface="Sakkal Majalla" panose="02000000000000000000" pitchFamily="2" charset="-78"/>
              <a:cs typeface="Sakkal Majalla" panose="02000000000000000000" pitchFamily="2" charset="-78"/>
            </a:rPr>
            <a:t> الرئيسي</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2E623016-7E11-4167-BDC4-0989162148B7}" type="parTrans" cxnId="{1641E6FC-9D1E-4D11-86A1-351444B2F97E}">
      <dgm:prSet/>
      <dgm:spPr/>
      <dgm:t>
        <a:bodyPr/>
        <a:lstStyle/>
        <a:p>
          <a:endParaRPr lang="en-US"/>
        </a:p>
      </dgm:t>
    </dgm:pt>
    <dgm:pt modelId="{8EA5FAEA-57E7-416A-8802-48D7BA1DFFD9}" type="sibTrans" cxnId="{1641E6FC-9D1E-4D11-86A1-351444B2F97E}">
      <dgm:prSet/>
      <dgm:spPr/>
      <dgm:t>
        <a:bodyPr/>
        <a:lstStyle/>
        <a:p>
          <a:endParaRPr lang="en-US"/>
        </a:p>
      </dgm:t>
    </dgm:pt>
    <dgm:pt modelId="{61A29EFF-4290-40CB-A066-60BA1A60C39E}">
      <dgm:prSet phldrT="[Text]" custT="1"/>
      <dgm:spPr/>
      <dgm:t>
        <a:bodyPr/>
        <a:lstStyle/>
        <a:p>
          <a:pPr rtl="1"/>
          <a:r>
            <a:rPr lang="ar-SA" sz="2000" dirty="0" smtClean="0">
              <a:solidFill>
                <a:schemeClr val="tx1"/>
              </a:solidFill>
              <a:latin typeface="Sakkal Majalla" panose="02000000000000000000" pitchFamily="2" charset="-78"/>
              <a:cs typeface="Sakkal Majalla" panose="02000000000000000000" pitchFamily="2" charset="-78"/>
            </a:rPr>
            <a:t>الإعادة</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FBDF25A0-C023-42A1-B948-AEDB0A0375E1}" type="parTrans" cxnId="{DA907D15-C9E6-469B-9701-777138421AE7}">
      <dgm:prSet/>
      <dgm:spPr/>
      <dgm:t>
        <a:bodyPr/>
        <a:lstStyle/>
        <a:p>
          <a:endParaRPr lang="en-US"/>
        </a:p>
      </dgm:t>
    </dgm:pt>
    <dgm:pt modelId="{210B0C09-AD40-45E4-8275-0D12D1BB68FC}" type="sibTrans" cxnId="{DA907D15-C9E6-469B-9701-777138421AE7}">
      <dgm:prSet/>
      <dgm:spPr/>
      <dgm:t>
        <a:bodyPr/>
        <a:lstStyle/>
        <a:p>
          <a:endParaRPr lang="en-US"/>
        </a:p>
      </dgm:t>
    </dgm:pt>
    <dgm:pt modelId="{05D57E21-9DA2-4BDB-B2B3-358863BB0D22}">
      <dgm:prSet phldrT="[Text]" custT="1"/>
      <dgm:spPr/>
      <dgm:t>
        <a:bodyPr/>
        <a:lstStyle/>
        <a:p>
          <a:pPr rtl="1"/>
          <a:r>
            <a:rPr lang="ar-SA" sz="2000" dirty="0" smtClean="0">
              <a:solidFill>
                <a:schemeClr val="tx1"/>
              </a:solidFill>
              <a:latin typeface="Sakkal Majalla" panose="02000000000000000000" pitchFamily="2" charset="-78"/>
              <a:cs typeface="Sakkal Majalla" panose="02000000000000000000" pitchFamily="2" charset="-78"/>
            </a:rPr>
            <a:t>السبب</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708FB707-CA54-472B-B6AE-42CC4407ACC1}" type="parTrans" cxnId="{29E5A374-4BD9-4C5E-9784-5668B1380BF6}">
      <dgm:prSet/>
      <dgm:spPr/>
      <dgm:t>
        <a:bodyPr/>
        <a:lstStyle/>
        <a:p>
          <a:endParaRPr lang="en-US"/>
        </a:p>
      </dgm:t>
    </dgm:pt>
    <dgm:pt modelId="{751EA6E4-6EB3-46A0-A0C9-F208115ADBC7}" type="sibTrans" cxnId="{29E5A374-4BD9-4C5E-9784-5668B1380BF6}">
      <dgm:prSet/>
      <dgm:spPr/>
      <dgm:t>
        <a:bodyPr/>
        <a:lstStyle/>
        <a:p>
          <a:endParaRPr lang="en-US"/>
        </a:p>
      </dgm:t>
    </dgm:pt>
    <dgm:pt modelId="{6DC0515C-FBCA-4070-B4E6-4D42E00F3F43}">
      <dgm:prSet custT="1"/>
      <dgm:spPr/>
      <dgm:t>
        <a:bodyPr/>
        <a:lstStyle/>
        <a:p>
          <a:pPr rtl="1"/>
          <a:r>
            <a:rPr lang="ar-SA" sz="2000" dirty="0" smtClean="0">
              <a:solidFill>
                <a:schemeClr val="tx1"/>
              </a:solidFill>
              <a:latin typeface="Sakkal Majalla" panose="02000000000000000000" pitchFamily="2" charset="-78"/>
              <a:cs typeface="Sakkal Majalla" panose="02000000000000000000" pitchFamily="2" charset="-78"/>
            </a:rPr>
            <a:t>الحل</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DF90A81D-0296-421E-BF06-47EAC5023C1C}" type="parTrans" cxnId="{2FB51428-4511-4B37-9D57-8C7ACEA5FD53}">
      <dgm:prSet/>
      <dgm:spPr/>
      <dgm:t>
        <a:bodyPr/>
        <a:lstStyle/>
        <a:p>
          <a:endParaRPr lang="en-US"/>
        </a:p>
      </dgm:t>
    </dgm:pt>
    <dgm:pt modelId="{91E630C7-EF60-427D-A6CE-DF065E33FB49}" type="sibTrans" cxnId="{2FB51428-4511-4B37-9D57-8C7ACEA5FD53}">
      <dgm:prSet/>
      <dgm:spPr/>
      <dgm:t>
        <a:bodyPr/>
        <a:lstStyle/>
        <a:p>
          <a:endParaRPr lang="en-US"/>
        </a:p>
      </dgm:t>
    </dgm:pt>
    <dgm:pt modelId="{0EFDDF54-72EA-4D5B-A87F-39AC6625EFD7}">
      <dgm:prSet custT="1"/>
      <dgm:spPr/>
      <dgm:t>
        <a:bodyPr/>
        <a:lstStyle/>
        <a:p>
          <a:pPr rtl="1"/>
          <a:r>
            <a:rPr lang="ar-SA" sz="2000" dirty="0" smtClean="0">
              <a:solidFill>
                <a:schemeClr val="tx1"/>
              </a:solidFill>
              <a:latin typeface="Sakkal Majalla" panose="02000000000000000000" pitchFamily="2" charset="-78"/>
              <a:cs typeface="Sakkal Majalla" panose="02000000000000000000" pitchFamily="2" charset="-78"/>
            </a:rPr>
            <a:t>التوضيح</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FC100FB1-F0D1-4CDA-B2EA-2F49DB52D4E7}" type="parTrans" cxnId="{71B851C1-19C9-4152-88B8-7CCB53A51ED2}">
      <dgm:prSet/>
      <dgm:spPr/>
      <dgm:t>
        <a:bodyPr/>
        <a:lstStyle/>
        <a:p>
          <a:endParaRPr lang="en-US"/>
        </a:p>
      </dgm:t>
    </dgm:pt>
    <dgm:pt modelId="{F1B4B41D-7101-4028-81C6-1786E621E9BD}" type="sibTrans" cxnId="{71B851C1-19C9-4152-88B8-7CCB53A51ED2}">
      <dgm:prSet/>
      <dgm:spPr/>
      <dgm:t>
        <a:bodyPr/>
        <a:lstStyle/>
        <a:p>
          <a:endParaRPr lang="en-US"/>
        </a:p>
      </dgm:t>
    </dgm:pt>
    <dgm:pt modelId="{5DBC167E-2840-41CD-893D-9DE9412A78C0}">
      <dgm:prSet custT="1"/>
      <dgm:spPr/>
      <dgm:t>
        <a:bodyPr/>
        <a:lstStyle/>
        <a:p>
          <a:pPr rtl="1"/>
          <a:r>
            <a:rPr lang="ar-SA" sz="2000" dirty="0" smtClean="0">
              <a:solidFill>
                <a:schemeClr val="tx1"/>
              </a:solidFill>
              <a:latin typeface="Sakkal Majalla" panose="02000000000000000000" pitchFamily="2" charset="-78"/>
              <a:cs typeface="Sakkal Majalla" panose="02000000000000000000" pitchFamily="2" charset="-78"/>
            </a:rPr>
            <a:t>إعادة </a:t>
          </a:r>
          <a:r>
            <a:rPr lang="ar-SY" sz="2000" dirty="0" smtClean="0">
              <a:solidFill>
                <a:schemeClr val="tx1"/>
              </a:solidFill>
              <a:latin typeface="Sakkal Majalla" panose="02000000000000000000" pitchFamily="2" charset="-78"/>
              <a:cs typeface="Sakkal Majalla" panose="02000000000000000000" pitchFamily="2" charset="-78"/>
            </a:rPr>
            <a:t>الأداء</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35C9D808-0E47-437F-BD51-52C33E772C99}" type="parTrans" cxnId="{F071E436-B48A-46F6-96CD-565922B2A512}">
      <dgm:prSet/>
      <dgm:spPr/>
      <dgm:t>
        <a:bodyPr/>
        <a:lstStyle/>
        <a:p>
          <a:endParaRPr lang="en-US"/>
        </a:p>
      </dgm:t>
    </dgm:pt>
    <dgm:pt modelId="{D85B9FA7-7118-4ECE-A442-CA826A867C0E}" type="sibTrans" cxnId="{F071E436-B48A-46F6-96CD-565922B2A512}">
      <dgm:prSet/>
      <dgm:spPr/>
      <dgm:t>
        <a:bodyPr/>
        <a:lstStyle/>
        <a:p>
          <a:endParaRPr lang="en-US"/>
        </a:p>
      </dgm:t>
    </dgm:pt>
    <dgm:pt modelId="{E1271730-24F7-489A-9A32-5A34E84B3E2B}" type="pres">
      <dgm:prSet presAssocID="{B2D3767C-658B-4C97-AF1B-518BDD85E293}" presName="Name0" presStyleCnt="0">
        <dgm:presLayoutVars>
          <dgm:dir/>
          <dgm:resizeHandles val="exact"/>
        </dgm:presLayoutVars>
      </dgm:prSet>
      <dgm:spPr/>
    </dgm:pt>
    <dgm:pt modelId="{0FEF9982-05D5-4F9D-95F8-0941A9B3E4BF}" type="pres">
      <dgm:prSet presAssocID="{3A71B15C-FB83-4CBD-9576-D0160AE57F3B}" presName="parTxOnly" presStyleLbl="node1" presStyleIdx="0" presStyleCnt="6" custFlipHor="1" custLinFactNeighborX="-305">
        <dgm:presLayoutVars>
          <dgm:bulletEnabled val="1"/>
        </dgm:presLayoutVars>
      </dgm:prSet>
      <dgm:spPr/>
      <dgm:t>
        <a:bodyPr/>
        <a:lstStyle/>
        <a:p>
          <a:endParaRPr lang="en-US"/>
        </a:p>
      </dgm:t>
    </dgm:pt>
    <dgm:pt modelId="{F7680FF6-78F3-417D-BEE6-2F2EF15CDEC6}" type="pres">
      <dgm:prSet presAssocID="{8EA5FAEA-57E7-416A-8802-48D7BA1DFFD9}" presName="parSpace" presStyleCnt="0"/>
      <dgm:spPr/>
    </dgm:pt>
    <dgm:pt modelId="{BAF0E997-A6A7-4543-A022-AFB0AAD2B834}" type="pres">
      <dgm:prSet presAssocID="{61A29EFF-4290-40CB-A066-60BA1A60C39E}" presName="parTxOnly" presStyleLbl="node1" presStyleIdx="1" presStyleCnt="6" custFlipHor="1" custLinFactNeighborX="-305">
        <dgm:presLayoutVars>
          <dgm:bulletEnabled val="1"/>
        </dgm:presLayoutVars>
      </dgm:prSet>
      <dgm:spPr/>
      <dgm:t>
        <a:bodyPr/>
        <a:lstStyle/>
        <a:p>
          <a:endParaRPr lang="en-US"/>
        </a:p>
      </dgm:t>
    </dgm:pt>
    <dgm:pt modelId="{8DECB220-D30D-4378-BD06-925BA3D09E80}" type="pres">
      <dgm:prSet presAssocID="{210B0C09-AD40-45E4-8275-0D12D1BB68FC}" presName="parSpace" presStyleCnt="0"/>
      <dgm:spPr/>
    </dgm:pt>
    <dgm:pt modelId="{FB00FCFA-DD7B-4C62-999F-E9AD31AC0127}" type="pres">
      <dgm:prSet presAssocID="{05D57E21-9DA2-4BDB-B2B3-358863BB0D22}" presName="parTxOnly" presStyleLbl="node1" presStyleIdx="2" presStyleCnt="6" custFlipHor="1" custLinFactNeighborX="-305">
        <dgm:presLayoutVars>
          <dgm:bulletEnabled val="1"/>
        </dgm:presLayoutVars>
      </dgm:prSet>
      <dgm:spPr/>
      <dgm:t>
        <a:bodyPr/>
        <a:lstStyle/>
        <a:p>
          <a:endParaRPr lang="en-US"/>
        </a:p>
      </dgm:t>
    </dgm:pt>
    <dgm:pt modelId="{1F570B4E-F265-471A-B4F4-FC023FC4A824}" type="pres">
      <dgm:prSet presAssocID="{751EA6E4-6EB3-46A0-A0C9-F208115ADBC7}" presName="parSpace" presStyleCnt="0"/>
      <dgm:spPr/>
    </dgm:pt>
    <dgm:pt modelId="{21482D90-E10E-4256-A7AC-3E97E1A27AE5}" type="pres">
      <dgm:prSet presAssocID="{6DC0515C-FBCA-4070-B4E6-4D42E00F3F43}" presName="parTxOnly" presStyleLbl="node1" presStyleIdx="3" presStyleCnt="6" custFlipHor="1" custLinFactNeighborX="-305">
        <dgm:presLayoutVars>
          <dgm:bulletEnabled val="1"/>
        </dgm:presLayoutVars>
      </dgm:prSet>
      <dgm:spPr/>
      <dgm:t>
        <a:bodyPr/>
        <a:lstStyle/>
        <a:p>
          <a:endParaRPr lang="en-US"/>
        </a:p>
      </dgm:t>
    </dgm:pt>
    <dgm:pt modelId="{45FD870C-460D-4262-A29F-FF60274641FA}" type="pres">
      <dgm:prSet presAssocID="{91E630C7-EF60-427D-A6CE-DF065E33FB49}" presName="parSpace" presStyleCnt="0"/>
      <dgm:spPr/>
    </dgm:pt>
    <dgm:pt modelId="{12AC6EE2-DF62-46EA-8000-6AAFD7378340}" type="pres">
      <dgm:prSet presAssocID="{0EFDDF54-72EA-4D5B-A87F-39AC6625EFD7}" presName="parTxOnly" presStyleLbl="node1" presStyleIdx="4" presStyleCnt="6" custFlipHor="1" custLinFactNeighborX="-305">
        <dgm:presLayoutVars>
          <dgm:bulletEnabled val="1"/>
        </dgm:presLayoutVars>
      </dgm:prSet>
      <dgm:spPr/>
      <dgm:t>
        <a:bodyPr/>
        <a:lstStyle/>
        <a:p>
          <a:endParaRPr lang="en-US"/>
        </a:p>
      </dgm:t>
    </dgm:pt>
    <dgm:pt modelId="{9864A7AC-669F-4E71-B616-B4A69931434E}" type="pres">
      <dgm:prSet presAssocID="{F1B4B41D-7101-4028-81C6-1786E621E9BD}" presName="parSpace" presStyleCnt="0"/>
      <dgm:spPr/>
    </dgm:pt>
    <dgm:pt modelId="{9C071094-6428-4661-AC61-B5DBC1B95392}" type="pres">
      <dgm:prSet presAssocID="{5DBC167E-2840-41CD-893D-9DE9412A78C0}" presName="parTxOnly" presStyleLbl="node1" presStyleIdx="5" presStyleCnt="6" custFlipHor="1">
        <dgm:presLayoutVars>
          <dgm:bulletEnabled val="1"/>
        </dgm:presLayoutVars>
      </dgm:prSet>
      <dgm:spPr/>
      <dgm:t>
        <a:bodyPr/>
        <a:lstStyle/>
        <a:p>
          <a:endParaRPr lang="en-US"/>
        </a:p>
      </dgm:t>
    </dgm:pt>
  </dgm:ptLst>
  <dgm:cxnLst>
    <dgm:cxn modelId="{19CA148E-883A-4250-A073-259C77CDA4EB}" type="presOf" srcId="{B2D3767C-658B-4C97-AF1B-518BDD85E293}" destId="{E1271730-24F7-489A-9A32-5A34E84B3E2B}" srcOrd="0" destOrd="0" presId="urn:microsoft.com/office/officeart/2005/8/layout/hChevron3"/>
    <dgm:cxn modelId="{1F6DB3B8-EEE7-42D7-A483-D0EBE69CE8F6}" type="presOf" srcId="{61A29EFF-4290-40CB-A066-60BA1A60C39E}" destId="{BAF0E997-A6A7-4543-A022-AFB0AAD2B834}" srcOrd="0" destOrd="0" presId="urn:microsoft.com/office/officeart/2005/8/layout/hChevron3"/>
    <dgm:cxn modelId="{F4469BC9-5821-4AE5-A990-DAA14C252682}" type="presOf" srcId="{0EFDDF54-72EA-4D5B-A87F-39AC6625EFD7}" destId="{12AC6EE2-DF62-46EA-8000-6AAFD7378340}" srcOrd="0" destOrd="0" presId="urn:microsoft.com/office/officeart/2005/8/layout/hChevron3"/>
    <dgm:cxn modelId="{1641E6FC-9D1E-4D11-86A1-351444B2F97E}" srcId="{B2D3767C-658B-4C97-AF1B-518BDD85E293}" destId="{3A71B15C-FB83-4CBD-9576-D0160AE57F3B}" srcOrd="0" destOrd="0" parTransId="{2E623016-7E11-4167-BDC4-0989162148B7}" sibTransId="{8EA5FAEA-57E7-416A-8802-48D7BA1DFFD9}"/>
    <dgm:cxn modelId="{06E39D26-FACE-4C6C-BC74-DC2A9F4C322D}" type="presOf" srcId="{6DC0515C-FBCA-4070-B4E6-4D42E00F3F43}" destId="{21482D90-E10E-4256-A7AC-3E97E1A27AE5}" srcOrd="0" destOrd="0" presId="urn:microsoft.com/office/officeart/2005/8/layout/hChevron3"/>
    <dgm:cxn modelId="{2FB51428-4511-4B37-9D57-8C7ACEA5FD53}" srcId="{B2D3767C-658B-4C97-AF1B-518BDD85E293}" destId="{6DC0515C-FBCA-4070-B4E6-4D42E00F3F43}" srcOrd="3" destOrd="0" parTransId="{DF90A81D-0296-421E-BF06-47EAC5023C1C}" sibTransId="{91E630C7-EF60-427D-A6CE-DF065E33FB49}"/>
    <dgm:cxn modelId="{1D6CF2B6-54DA-4C13-87D5-E3F57331F829}" type="presOf" srcId="{05D57E21-9DA2-4BDB-B2B3-358863BB0D22}" destId="{FB00FCFA-DD7B-4C62-999F-E9AD31AC0127}" srcOrd="0" destOrd="0" presId="urn:microsoft.com/office/officeart/2005/8/layout/hChevron3"/>
    <dgm:cxn modelId="{29E5A374-4BD9-4C5E-9784-5668B1380BF6}" srcId="{B2D3767C-658B-4C97-AF1B-518BDD85E293}" destId="{05D57E21-9DA2-4BDB-B2B3-358863BB0D22}" srcOrd="2" destOrd="0" parTransId="{708FB707-CA54-472B-B6AE-42CC4407ACC1}" sibTransId="{751EA6E4-6EB3-46A0-A0C9-F208115ADBC7}"/>
    <dgm:cxn modelId="{DA907D15-C9E6-469B-9701-777138421AE7}" srcId="{B2D3767C-658B-4C97-AF1B-518BDD85E293}" destId="{61A29EFF-4290-40CB-A066-60BA1A60C39E}" srcOrd="1" destOrd="0" parTransId="{FBDF25A0-C023-42A1-B948-AEDB0A0375E1}" sibTransId="{210B0C09-AD40-45E4-8275-0D12D1BB68FC}"/>
    <dgm:cxn modelId="{3178612C-B874-4F43-822F-9A0DA44B7630}" type="presOf" srcId="{3A71B15C-FB83-4CBD-9576-D0160AE57F3B}" destId="{0FEF9982-05D5-4F9D-95F8-0941A9B3E4BF}" srcOrd="0" destOrd="0" presId="urn:microsoft.com/office/officeart/2005/8/layout/hChevron3"/>
    <dgm:cxn modelId="{71B851C1-19C9-4152-88B8-7CCB53A51ED2}" srcId="{B2D3767C-658B-4C97-AF1B-518BDD85E293}" destId="{0EFDDF54-72EA-4D5B-A87F-39AC6625EFD7}" srcOrd="4" destOrd="0" parTransId="{FC100FB1-F0D1-4CDA-B2EA-2F49DB52D4E7}" sibTransId="{F1B4B41D-7101-4028-81C6-1786E621E9BD}"/>
    <dgm:cxn modelId="{0A615204-6C56-4859-A5C7-337CB38723C3}" type="presOf" srcId="{5DBC167E-2840-41CD-893D-9DE9412A78C0}" destId="{9C071094-6428-4661-AC61-B5DBC1B95392}" srcOrd="0" destOrd="0" presId="urn:microsoft.com/office/officeart/2005/8/layout/hChevron3"/>
    <dgm:cxn modelId="{F071E436-B48A-46F6-96CD-565922B2A512}" srcId="{B2D3767C-658B-4C97-AF1B-518BDD85E293}" destId="{5DBC167E-2840-41CD-893D-9DE9412A78C0}" srcOrd="5" destOrd="0" parTransId="{35C9D808-0E47-437F-BD51-52C33E772C99}" sibTransId="{D85B9FA7-7118-4ECE-A442-CA826A867C0E}"/>
    <dgm:cxn modelId="{C66EBB8F-87AF-47F8-9726-619EF2A0DCC6}" type="presParOf" srcId="{E1271730-24F7-489A-9A32-5A34E84B3E2B}" destId="{0FEF9982-05D5-4F9D-95F8-0941A9B3E4BF}" srcOrd="0" destOrd="0" presId="urn:microsoft.com/office/officeart/2005/8/layout/hChevron3"/>
    <dgm:cxn modelId="{11783CBB-3FF9-464A-A66B-B262B87BD8E9}" type="presParOf" srcId="{E1271730-24F7-489A-9A32-5A34E84B3E2B}" destId="{F7680FF6-78F3-417D-BEE6-2F2EF15CDEC6}" srcOrd="1" destOrd="0" presId="urn:microsoft.com/office/officeart/2005/8/layout/hChevron3"/>
    <dgm:cxn modelId="{68B3AF25-3FDB-43F5-AB6B-DA4270097824}" type="presParOf" srcId="{E1271730-24F7-489A-9A32-5A34E84B3E2B}" destId="{BAF0E997-A6A7-4543-A022-AFB0AAD2B834}" srcOrd="2" destOrd="0" presId="urn:microsoft.com/office/officeart/2005/8/layout/hChevron3"/>
    <dgm:cxn modelId="{09698055-D3B6-4ADD-932C-A9CC5EA4766B}" type="presParOf" srcId="{E1271730-24F7-489A-9A32-5A34E84B3E2B}" destId="{8DECB220-D30D-4378-BD06-925BA3D09E80}" srcOrd="3" destOrd="0" presId="urn:microsoft.com/office/officeart/2005/8/layout/hChevron3"/>
    <dgm:cxn modelId="{F6FDBDA8-3260-4DBE-83BA-4238EDCC5178}" type="presParOf" srcId="{E1271730-24F7-489A-9A32-5A34E84B3E2B}" destId="{FB00FCFA-DD7B-4C62-999F-E9AD31AC0127}" srcOrd="4" destOrd="0" presId="urn:microsoft.com/office/officeart/2005/8/layout/hChevron3"/>
    <dgm:cxn modelId="{4FD5F937-86A8-4216-B0B9-BBE7B2AECAF0}" type="presParOf" srcId="{E1271730-24F7-489A-9A32-5A34E84B3E2B}" destId="{1F570B4E-F265-471A-B4F4-FC023FC4A824}" srcOrd="5" destOrd="0" presId="urn:microsoft.com/office/officeart/2005/8/layout/hChevron3"/>
    <dgm:cxn modelId="{2DBE1F5E-0A58-4695-8DB4-5C9701113110}" type="presParOf" srcId="{E1271730-24F7-489A-9A32-5A34E84B3E2B}" destId="{21482D90-E10E-4256-A7AC-3E97E1A27AE5}" srcOrd="6" destOrd="0" presId="urn:microsoft.com/office/officeart/2005/8/layout/hChevron3"/>
    <dgm:cxn modelId="{49102AE1-A6A2-4414-826F-08B6D3D92AB0}" type="presParOf" srcId="{E1271730-24F7-489A-9A32-5A34E84B3E2B}" destId="{45FD870C-460D-4262-A29F-FF60274641FA}" srcOrd="7" destOrd="0" presId="urn:microsoft.com/office/officeart/2005/8/layout/hChevron3"/>
    <dgm:cxn modelId="{88A1F4BA-2CC0-4C9C-8131-0D02B4BEE3EC}" type="presParOf" srcId="{E1271730-24F7-489A-9A32-5A34E84B3E2B}" destId="{12AC6EE2-DF62-46EA-8000-6AAFD7378340}" srcOrd="8" destOrd="0" presId="urn:microsoft.com/office/officeart/2005/8/layout/hChevron3"/>
    <dgm:cxn modelId="{1490AC19-A162-4491-A612-963F26CCB42E}" type="presParOf" srcId="{E1271730-24F7-489A-9A32-5A34E84B3E2B}" destId="{9864A7AC-669F-4E71-B616-B4A69931434E}" srcOrd="9" destOrd="0" presId="urn:microsoft.com/office/officeart/2005/8/layout/hChevron3"/>
    <dgm:cxn modelId="{EB1BF540-423A-41F3-844A-A97E56660DC4}" type="presParOf" srcId="{E1271730-24F7-489A-9A32-5A34E84B3E2B}" destId="{9C071094-6428-4661-AC61-B5DBC1B95392}" srcOrd="1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F9982-05D5-4F9D-95F8-0941A9B3E4BF}">
      <dsp:nvSpPr>
        <dsp:cNvPr id="0" name=""/>
        <dsp:cNvSpPr/>
      </dsp:nvSpPr>
      <dsp:spPr>
        <a:xfrm flipH="1">
          <a:off x="0" y="2884782"/>
          <a:ext cx="1828353" cy="731341"/>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Sakkal Majalla" panose="02000000000000000000" pitchFamily="2" charset="-78"/>
              <a:cs typeface="Sakkal Majalla" panose="02000000000000000000" pitchFamily="2" charset="-78"/>
            </a:rPr>
            <a:t>العنوان</a:t>
          </a:r>
          <a:r>
            <a:rPr lang="ar-SY" sz="2000" kern="1200" dirty="0" smtClean="0">
              <a:solidFill>
                <a:schemeClr val="tx1"/>
              </a:solidFill>
              <a:latin typeface="Sakkal Majalla" panose="02000000000000000000" pitchFamily="2" charset="-78"/>
              <a:cs typeface="Sakkal Majalla" panose="02000000000000000000" pitchFamily="2" charset="-78"/>
            </a:rPr>
            <a:t> الرئيسي</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182835" y="2884782"/>
        <a:ext cx="1645518" cy="731341"/>
      </dsp:txXfrm>
    </dsp:sp>
    <dsp:sp modelId="{BAF0E997-A6A7-4543-A022-AFB0AAD2B834}">
      <dsp:nvSpPr>
        <dsp:cNvPr id="0" name=""/>
        <dsp:cNvSpPr/>
      </dsp:nvSpPr>
      <dsp:spPr>
        <a:xfrm flipH="1">
          <a:off x="1462683" y="2884782"/>
          <a:ext cx="1828353" cy="731341"/>
        </a:xfrm>
        <a:prstGeom prst="chevron">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Sakkal Majalla" panose="02000000000000000000" pitchFamily="2" charset="-78"/>
              <a:cs typeface="Sakkal Majalla" panose="02000000000000000000" pitchFamily="2" charset="-78"/>
            </a:rPr>
            <a:t>الإعادة</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1828353" y="2884782"/>
        <a:ext cx="1097012" cy="731341"/>
      </dsp:txXfrm>
    </dsp:sp>
    <dsp:sp modelId="{FB00FCFA-DD7B-4C62-999F-E9AD31AC0127}">
      <dsp:nvSpPr>
        <dsp:cNvPr id="0" name=""/>
        <dsp:cNvSpPr/>
      </dsp:nvSpPr>
      <dsp:spPr>
        <a:xfrm flipH="1">
          <a:off x="2925366" y="2884782"/>
          <a:ext cx="1828353" cy="731341"/>
        </a:xfrm>
        <a:prstGeom prst="chevron">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Sakkal Majalla" panose="02000000000000000000" pitchFamily="2" charset="-78"/>
              <a:cs typeface="Sakkal Majalla" panose="02000000000000000000" pitchFamily="2" charset="-78"/>
            </a:rPr>
            <a:t>السبب</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3291036" y="2884782"/>
        <a:ext cx="1097012" cy="731341"/>
      </dsp:txXfrm>
    </dsp:sp>
    <dsp:sp modelId="{21482D90-E10E-4256-A7AC-3E97E1A27AE5}">
      <dsp:nvSpPr>
        <dsp:cNvPr id="0" name=""/>
        <dsp:cNvSpPr/>
      </dsp:nvSpPr>
      <dsp:spPr>
        <a:xfrm flipH="1">
          <a:off x="4388049" y="2884782"/>
          <a:ext cx="1828353" cy="731341"/>
        </a:xfrm>
        <a:prstGeom prst="chevron">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Sakkal Majalla" panose="02000000000000000000" pitchFamily="2" charset="-78"/>
              <a:cs typeface="Sakkal Majalla" panose="02000000000000000000" pitchFamily="2" charset="-78"/>
            </a:rPr>
            <a:t>الحل</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4753719" y="2884782"/>
        <a:ext cx="1097012" cy="731341"/>
      </dsp:txXfrm>
    </dsp:sp>
    <dsp:sp modelId="{12AC6EE2-DF62-46EA-8000-6AAFD7378340}">
      <dsp:nvSpPr>
        <dsp:cNvPr id="0" name=""/>
        <dsp:cNvSpPr/>
      </dsp:nvSpPr>
      <dsp:spPr>
        <a:xfrm flipH="1">
          <a:off x="5850732" y="2884782"/>
          <a:ext cx="1828353" cy="731341"/>
        </a:xfrm>
        <a:prstGeom prst="chevron">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Sakkal Majalla" panose="02000000000000000000" pitchFamily="2" charset="-78"/>
              <a:cs typeface="Sakkal Majalla" panose="02000000000000000000" pitchFamily="2" charset="-78"/>
            </a:rPr>
            <a:t>التوضيح</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6216402" y="2884782"/>
        <a:ext cx="1097012" cy="731341"/>
      </dsp:txXfrm>
    </dsp:sp>
    <dsp:sp modelId="{9C071094-6428-4661-AC61-B5DBC1B95392}">
      <dsp:nvSpPr>
        <dsp:cNvPr id="0" name=""/>
        <dsp:cNvSpPr/>
      </dsp:nvSpPr>
      <dsp:spPr>
        <a:xfrm flipH="1">
          <a:off x="7314530" y="2884782"/>
          <a:ext cx="1828353" cy="731341"/>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rtl="1">
            <a:lnSpc>
              <a:spcPct val="90000"/>
            </a:lnSpc>
            <a:spcBef>
              <a:spcPct val="0"/>
            </a:spcBef>
            <a:spcAft>
              <a:spcPct val="35000"/>
            </a:spcAft>
          </a:pPr>
          <a:r>
            <a:rPr lang="ar-SA" sz="2000" kern="1200" dirty="0" smtClean="0">
              <a:solidFill>
                <a:schemeClr val="tx1"/>
              </a:solidFill>
              <a:latin typeface="Sakkal Majalla" panose="02000000000000000000" pitchFamily="2" charset="-78"/>
              <a:cs typeface="Sakkal Majalla" panose="02000000000000000000" pitchFamily="2" charset="-78"/>
            </a:rPr>
            <a:t>إعادة </a:t>
          </a:r>
          <a:r>
            <a:rPr lang="ar-SY" sz="2000" kern="1200" dirty="0" smtClean="0">
              <a:solidFill>
                <a:schemeClr val="tx1"/>
              </a:solidFill>
              <a:latin typeface="Sakkal Majalla" panose="02000000000000000000" pitchFamily="2" charset="-78"/>
              <a:cs typeface="Sakkal Majalla" panose="02000000000000000000" pitchFamily="2" charset="-78"/>
            </a:rPr>
            <a:t>الأداء</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7680200" y="2884782"/>
        <a:ext cx="1097012" cy="73134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DF01FC44-F912-4F02-9119-F215F1B23C9F}" type="datetime1">
              <a:rPr lang="en-US"/>
              <a:pPr>
                <a:defRPr/>
              </a:pPr>
              <a:t>8/23/2018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FC96E979-3653-486D-A2D0-2FDA0B0E8E3C}" type="slidenum">
              <a:rPr lang="en-US" altLang="en-US"/>
              <a:pPr>
                <a:defRPr/>
              </a:pPr>
              <a:t>‹N°›</a:t>
            </a:fld>
            <a:endParaRPr lang="en-US" altLang="en-US" dirty="0"/>
          </a:p>
        </p:txBody>
      </p:sp>
    </p:spTree>
    <p:extLst>
      <p:ext uri="{BB962C8B-B14F-4D97-AF65-F5344CB8AC3E}">
        <p14:creationId xmlns:p14="http://schemas.microsoft.com/office/powerpoint/2010/main" val="13346318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ED2BAE-FE8D-4FC9-9B36-F020436D631C}"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45037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dirty="0" smtClean="0"/>
              <a:t>ينبغي أن يستخدم المدرب</a:t>
            </a:r>
            <a:r>
              <a:rPr lang="ar-SY" baseline="0" dirty="0" smtClean="0"/>
              <a:t> مرحلة «الحل» حتى يفسر للمتدربين </a:t>
            </a:r>
            <a:r>
              <a:rPr lang="ar-SY" altLang="sr-Latn-RS" sz="1200" dirty="0" smtClean="0">
                <a:latin typeface="Sakkal Majalla" panose="02000000000000000000" pitchFamily="2" charset="-78"/>
                <a:cs typeface="Sakkal Majalla" panose="02000000000000000000" pitchFamily="2" charset="-78"/>
              </a:rPr>
              <a:t>كيف يمكنهم معالجة المسألة المحددة في العنوان الرئيسي. وتعتبر مرحلة «الحل» أول</a:t>
            </a:r>
            <a:r>
              <a:rPr lang="ar-SY" altLang="sr-Latn-RS" sz="1200" baseline="0" dirty="0" smtClean="0">
                <a:latin typeface="Sakkal Majalla" panose="02000000000000000000" pitchFamily="2" charset="-78"/>
                <a:cs typeface="Sakkal Majalla" panose="02000000000000000000" pitchFamily="2" charset="-78"/>
              </a:rPr>
              <a:t> مرحلة في ركيزة </a:t>
            </a:r>
            <a:r>
              <a:rPr lang="ar-SA" sz="1200" dirty="0" smtClean="0">
                <a:latin typeface="Sakkal Majalla" panose="02000000000000000000" pitchFamily="2" charset="-78"/>
                <a:cs typeface="Sakkal Majalla" panose="02000000000000000000" pitchFamily="2" charset="-78"/>
              </a:rPr>
              <a:t>التحكم في النتيجة المتوقعة (</a:t>
            </a:r>
            <a:r>
              <a:rPr lang="en-GB" sz="1200" dirty="0" smtClean="0">
                <a:latin typeface="Sakkal Majalla" panose="02000000000000000000" pitchFamily="2" charset="-78"/>
                <a:cs typeface="Sakkal Majalla" panose="02000000000000000000" pitchFamily="2" charset="-78"/>
              </a:rPr>
              <a:t>Feedforward</a:t>
            </a:r>
            <a:r>
              <a:rPr lang="ar-SA" sz="1200" dirty="0" smtClean="0">
                <a:latin typeface="Sakkal Majalla" panose="02000000000000000000" pitchFamily="2" charset="-78"/>
                <a:cs typeface="Sakkal Majalla" panose="02000000000000000000" pitchFamily="2" charset="-78"/>
              </a:rPr>
              <a:t>)</a:t>
            </a:r>
            <a:r>
              <a:rPr lang="ar-SY" sz="1200" b="0" baseline="0" dirty="0" smtClean="0">
                <a:latin typeface="Sakkal Majalla" panose="02000000000000000000" pitchFamily="2" charset="-78"/>
                <a:cs typeface="Sakkal Majalla" panose="02000000000000000000" pitchFamily="2" charset="-78"/>
              </a:rPr>
              <a:t> من عملية المراجعة وبالتالي ينبغي تفسيرها بوضوح وبساطة للمتدربين. وإذا لم يفهم المتدربون الحل بوضوح، فسيتعذر عليهم فهم مرحلتي «التوضيح» وأداء «إعادة الأداء» المواليتين في ركيزة </a:t>
            </a:r>
            <a:r>
              <a:rPr lang="ar-SA" sz="1200" dirty="0" smtClean="0">
                <a:latin typeface="Sakkal Majalla" panose="02000000000000000000" pitchFamily="2" charset="-78"/>
                <a:cs typeface="Sakkal Majalla" panose="02000000000000000000" pitchFamily="2" charset="-78"/>
              </a:rPr>
              <a:t>التحكم في النتيجة المتوقعة (</a:t>
            </a:r>
            <a:r>
              <a:rPr lang="en-GB" sz="1200" dirty="0" smtClean="0">
                <a:latin typeface="Sakkal Majalla" panose="02000000000000000000" pitchFamily="2" charset="-78"/>
                <a:cs typeface="Sakkal Majalla" panose="02000000000000000000" pitchFamily="2" charset="-78"/>
              </a:rPr>
              <a:t>Feedforward</a:t>
            </a:r>
            <a:r>
              <a:rPr lang="ar-SA" sz="1200" dirty="0" smtClean="0">
                <a:latin typeface="Sakkal Majalla" panose="02000000000000000000" pitchFamily="2" charset="-78"/>
                <a:cs typeface="Sakkal Majalla" panose="02000000000000000000" pitchFamily="2" charset="-78"/>
              </a:rPr>
              <a:t>)</a:t>
            </a:r>
            <a:r>
              <a:rPr lang="ar-SY" sz="1200" b="0" baseline="0" dirty="0" smtClean="0">
                <a:latin typeface="Sakkal Majalla" panose="02000000000000000000" pitchFamily="2" charset="-78"/>
                <a:cs typeface="Sakkal Majalla" panose="02000000000000000000" pitchFamily="2" charset="-78"/>
              </a:rPr>
              <a:t> من عملية المراجعة .</a:t>
            </a:r>
            <a:endParaRPr lang="ar-SY" altLang="sr-Latn-RS" sz="1200" dirty="0" smtClean="0">
              <a:latin typeface="Sakkal Majalla" panose="02000000000000000000" pitchFamily="2" charset="-78"/>
              <a:cs typeface="Sakkal Majalla" panose="02000000000000000000" pitchFamily="2" charset="-78"/>
            </a:endParaRPr>
          </a:p>
          <a:p>
            <a:pPr algn="r" rtl="1"/>
            <a:endParaRPr lang="ar-SY" dirty="0" smtClean="0"/>
          </a:p>
          <a:p>
            <a:pPr algn="r" rtl="1"/>
            <a:r>
              <a:rPr lang="ar-SY" dirty="0" smtClean="0"/>
              <a:t>وتقدم</a:t>
            </a:r>
            <a:r>
              <a:rPr lang="ar-SY" baseline="0" dirty="0" smtClean="0"/>
              <a:t> هذه الشفافة أيضا نموذجا عن الحل المرتبط بمثال العنوان الرئيسي المقدم سالفا. وبالتحديد، تشرح كيف يمكن معالجة المشكلة التي يطرحها عدم تحديد مدة صلاحية الإجراء.</a:t>
            </a:r>
            <a:endParaRPr lang="ar-SY"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6CE661-25E3-4BB5-8F04-FE4813ED5314}" type="slidenum">
              <a:rPr lang="en-US" altLang="en-US" smtClean="0">
                <a:latin typeface="Calibri" panose="020F0502020204030204" pitchFamily="34" charset="0"/>
              </a:rPr>
              <a:pPr/>
              <a:t>10</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56336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dirty="0" smtClean="0"/>
              <a:t>تفسر</a:t>
            </a:r>
            <a:r>
              <a:rPr lang="ar-SY" baseline="0" dirty="0" smtClean="0"/>
              <a:t> هذه الشفافة بعض أهم خصائص الحل. إذا كان الحل غير واضح أو غير بسيط، فستكون النتيجة إما بعدم فهم المتدربين للحل أو عدم قدرتهم على تنفيذه بمفردهم. لذلك، من المهم أن يتم تحديد الحل وشرح بأكبر قدر ممكن من الوضوح والبساطة. فضلا عن ذلك، ينبغي أن يكون الحل محددا وليس مبهما لأن ذلك من شأنه أن يؤدي إلى إرباك المتدربين ومنعهم من حل المشكلة بشكل ملائم في مرحلة «إعادة الأداء». ومن جهة أخرى، من الأهمية بمكان أن يكون المدرب داعما عند اقتراح الحل وألا ينتقد المتدربين.</a:t>
            </a:r>
            <a:endParaRPr lang="ar-SY"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31CC976-457C-4A04-87F1-FDA1405FA59B}" type="slidenum">
              <a:rPr lang="en-US" altLang="en-US" smtClean="0">
                <a:latin typeface="Calibri" panose="020F0502020204030204" pitchFamily="34" charset="0"/>
              </a:rPr>
              <a:pPr/>
              <a:t>11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439385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dirty="0" smtClean="0"/>
              <a:t>تعكس شفافة «التوضيح» جزء هاما من عملية المراجعة،</a:t>
            </a:r>
            <a:r>
              <a:rPr lang="ar-SY" baseline="0" dirty="0" smtClean="0"/>
              <a:t> فهي توفر للمدرب فرصة لتوضيح الحل للعنوان الرئيسي المقترح من ذي قبل على المتدربين. ويكتسي التوضيح القوي أهمية بالنظر إلى أنه يعرض بشكل عملي الحل للمشاركين حتى يتسنى لهم فهم طريقة تحسين أدائهم.</a:t>
            </a:r>
          </a:p>
          <a:p>
            <a:pPr algn="just" rtl="1"/>
            <a:endParaRPr lang="ar-SY" baseline="0" dirty="0" smtClean="0"/>
          </a:p>
          <a:p>
            <a:pPr algn="just" rtl="1"/>
            <a:r>
              <a:rPr lang="ar-SY" baseline="0" dirty="0" smtClean="0"/>
              <a:t>تقدم هذه الشفافة مثالا عن توضيح (في صيغة مكتوبة) يمكن استخدامه فيما يتعلق بنموذج العنوان الرئيسي المعتمد في هذه الحصة.</a:t>
            </a:r>
            <a:endParaRPr lang="ar-SY" dirty="0"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AF090E-16D0-4D0D-B8C7-2268A7BEF950}" type="slidenum">
              <a:rPr lang="en-US" altLang="en-US" smtClean="0">
                <a:latin typeface="Calibri" panose="020F0502020204030204" pitchFamily="34" charset="0"/>
              </a:rPr>
              <a:pPr/>
              <a:t>12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671821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dirty="0" smtClean="0"/>
              <a:t>تعرض هذه الشفافة بعض</a:t>
            </a:r>
            <a:r>
              <a:rPr lang="ar-SY" baseline="0" dirty="0" smtClean="0"/>
              <a:t> الاعتبارات المتعلقة بتوضيح الحل المقترح. ومن المهم ألا يكون التوضيح معقدا للغاية لأن ذلك قد يمنع المتدربين من فهم التوضيح والتفاعل معه. وسيطرح ذلك أيضا صعوبات في مرحلة «إعادة الأداء».</a:t>
            </a:r>
          </a:p>
          <a:p>
            <a:pPr algn="r" rtl="1"/>
            <a:endParaRPr lang="ar-SY" baseline="0" dirty="0" smtClean="0"/>
          </a:p>
          <a:p>
            <a:pPr algn="r" rtl="1"/>
            <a:r>
              <a:rPr lang="ar-SY" baseline="0" dirty="0" smtClean="0"/>
              <a:t>ينبغي أن يفهم المدرب أن التوضيح يجب أن يقتصر على المجالات التي يحتاج المتدربون إلى معالجتها وأنه لا ينبغي أن يشمل جوانب يعرفها المتدربون مسبقا.</a:t>
            </a:r>
          </a:p>
          <a:p>
            <a:pPr algn="r" rtl="1"/>
            <a:endParaRPr lang="ar-SY" baseline="0" dirty="0" smtClean="0"/>
          </a:p>
          <a:p>
            <a:pPr algn="r" rtl="1"/>
            <a:r>
              <a:rPr lang="ar-SY" baseline="0" dirty="0" smtClean="0"/>
              <a:t>يجب دائما تذكر الغاية من التوضيح، بمعنى أنه ينبغي استخدامه حتى يتبين للمتدربين كيف يمكنهم تحقيق ما يصبون إليه.</a:t>
            </a:r>
            <a:endParaRPr lang="ar-SY" dirty="0"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B97A31-91E0-4842-A4CD-A1047AF171DF}" type="slidenum">
              <a:rPr lang="en-US" altLang="en-US" smtClean="0">
                <a:latin typeface="Calibri" panose="020F0502020204030204" pitchFamily="34" charset="0"/>
              </a:rPr>
              <a:pPr/>
              <a:t>13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582683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dirty="0" smtClean="0"/>
              <a:t>توفر مرحلة</a:t>
            </a:r>
            <a:r>
              <a:rPr lang="ar-SY" baseline="0" dirty="0" smtClean="0"/>
              <a:t> «إعادة الأداء» فرصة لاختبار فعالية عملية تقديم ردود الفعل والتعليقات. ينبغي أن يسأل المدرب المتدربين إعادة أداء المجال المحدد في العنوان الرئيسي مع جعل الحل المقترح دائما صوب الأعين وكذلك التوضيح. ومن المفيد أيضا تقديم تعليقات مختصرة على إعادة أداء المتدربين.</a:t>
            </a:r>
          </a:p>
          <a:p>
            <a:pPr algn="r" rtl="1"/>
            <a:endParaRPr lang="ar-SY" baseline="0" dirty="0" smtClean="0"/>
          </a:p>
          <a:p>
            <a:pPr algn="r" rtl="1"/>
            <a:r>
              <a:rPr lang="ar-SY" baseline="0" dirty="0" smtClean="0"/>
              <a:t>ويتلخص الهدف من «إعادة الأداء» في تحديد مدى </a:t>
            </a:r>
            <a:r>
              <a:rPr lang="ar-SY" altLang="sr-Latn-RS" sz="1200" dirty="0" smtClean="0">
                <a:latin typeface="Sakkal Majalla" panose="02000000000000000000" pitchFamily="2" charset="-78"/>
                <a:cs typeface="Sakkal Majalla" panose="02000000000000000000" pitchFamily="2" charset="-78"/>
              </a:rPr>
              <a:t>نجاح عملية المراجعة من عدمه وتقييم قدرة المتدربين على تنفيذ التوضيح ومعالجة المسألة</a:t>
            </a:r>
            <a:r>
              <a:rPr lang="ar-SY" altLang="sr-Latn-RS" sz="1200" baseline="0" dirty="0" smtClean="0">
                <a:latin typeface="Sakkal Majalla" panose="02000000000000000000" pitchFamily="2" charset="-78"/>
                <a:cs typeface="Sakkal Majalla" panose="02000000000000000000" pitchFamily="2" charset="-78"/>
              </a:rPr>
              <a:t> المطروحة في العنوان الرئيسي.</a:t>
            </a:r>
            <a:endParaRPr lang="ar-SY" baseline="0"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ABE45E-CA2C-4BBB-9671-587EAB8F538C}" type="slidenum">
              <a:rPr lang="en-US" altLang="en-US" smtClean="0">
                <a:latin typeface="Calibri" panose="020F0502020204030204" pitchFamily="34" charset="0"/>
              </a:rPr>
              <a:pPr/>
              <a:t>14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675698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ينبغي أن يمنح المدرب للمشاركين</a:t>
            </a:r>
            <a:r>
              <a:rPr lang="ar-SY" altLang="en-US" baseline="0" dirty="0" smtClean="0"/>
              <a:t> فرصة لطرح أي أسئلة قد تكون لديهم بخصوص هذه الحصة.</a:t>
            </a:r>
          </a:p>
          <a:p>
            <a:pPr algn="r" rtl="1"/>
            <a:endParaRPr lang="ar-SY" altLang="en-US" baseline="0" dirty="0" smtClean="0"/>
          </a:p>
          <a:p>
            <a:pPr algn="r" rtl="1"/>
            <a:r>
              <a:rPr lang="ar-SY" altLang="en-US" b="1" baseline="0" dirty="0" smtClean="0"/>
              <a:t>التحقق من المعرفة</a:t>
            </a:r>
          </a:p>
          <a:p>
            <a:pPr algn="r" rtl="1"/>
            <a:endParaRPr lang="ar-SY" altLang="en-US" b="0" baseline="0" dirty="0" smtClean="0"/>
          </a:p>
          <a:p>
            <a:pPr algn="r" rtl="1"/>
            <a:r>
              <a:rPr lang="ar-SY" altLang="en-US" b="0" baseline="0" dirty="0" smtClean="0"/>
              <a:t>يمكن للمدرب التحقق من المعرفة عبر طرح أسئلة ذات الصلة.</a:t>
            </a:r>
            <a:endParaRPr lang="ar-SY" altLang="en-US" b="0" dirty="0" smtClean="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8F8C24EB-5D36-4175-A329-6B72CC70616C}" type="slidenum">
              <a:rPr lang="en-GB" altLang="sr-Latn-RS"/>
              <a:pPr algn="r" eaLnBrk="1" hangingPunct="1">
                <a:spcBef>
                  <a:spcPct val="0"/>
                </a:spcBef>
              </a:pPr>
              <a:t>15</a:t>
            </a:fld>
            <a:endParaRPr lang="en-GB" altLang="sr-Latn-RS"/>
          </a:p>
        </p:txBody>
      </p:sp>
    </p:spTree>
    <p:extLst>
      <p:ext uri="{BB962C8B-B14F-4D97-AF65-F5344CB8AC3E}">
        <p14:creationId xmlns:p14="http://schemas.microsoft.com/office/powerpoint/2010/main" val="2291644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تلخص هذه</a:t>
            </a:r>
            <a:r>
              <a:rPr lang="ar-SY" altLang="en-US" baseline="0" dirty="0" smtClean="0"/>
              <a:t> الشفافة أهداف الحصة.</a:t>
            </a:r>
          </a:p>
          <a:p>
            <a:pPr algn="r" rtl="1"/>
            <a:endParaRPr lang="ar-SY" altLang="en-US" baseline="0" dirty="0" smtClean="0"/>
          </a:p>
          <a:p>
            <a:pPr algn="r" rtl="1"/>
            <a:r>
              <a:rPr lang="ar-SY" altLang="en-US" baseline="0" dirty="0" smtClean="0"/>
              <a:t>ينبغي أن يشرح المدرب للمشاركين أهداف الحصة بوضوح.</a:t>
            </a:r>
            <a:endParaRPr lang="ar-SY" altLang="en-US" dirty="0" smtClean="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7DD51BE-9394-4FAF-BE6A-0B7BA2985FE4}" type="slidenum">
              <a:rPr lang="en-US" altLang="en-US" smtClean="0"/>
              <a:pPr>
                <a:spcBef>
                  <a:spcPct val="0"/>
                </a:spcBef>
              </a:pPr>
              <a:t>2</a:t>
            </a:fld>
            <a:endParaRPr lang="en-US" altLang="en-US" smtClean="0"/>
          </a:p>
        </p:txBody>
      </p:sp>
    </p:spTree>
    <p:extLst>
      <p:ext uri="{BB962C8B-B14F-4D97-AF65-F5344CB8AC3E}">
        <p14:creationId xmlns:p14="http://schemas.microsoft.com/office/powerpoint/2010/main" val="196183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FBE08C0-0017-4553-BE4A-76B801CE04B6}"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106478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تفسر هذه الشفافة أن</a:t>
            </a:r>
            <a:r>
              <a:rPr lang="ar-SY" altLang="en-US" baseline="0" dirty="0" smtClean="0"/>
              <a:t> على المدربين إجراء مراجعة مفصلة لأداء المتدربين بعد استكمال التمرين. وينبغي للمدرب استخدام المراحل الست لعملية المراجعة المحددة والتي تستند إلى منهجية </a:t>
            </a:r>
            <a:r>
              <a:rPr lang="ar-SY" altLang="en-US" baseline="0" dirty="0" err="1" smtClean="0"/>
              <a:t>هامبل</a:t>
            </a:r>
            <a:r>
              <a:rPr lang="ar-SY" altLang="en-US" baseline="0" dirty="0" smtClean="0"/>
              <a:t> التي طورها البروفسور جورج </a:t>
            </a:r>
            <a:r>
              <a:rPr lang="ar-SY" altLang="en-US" baseline="0" dirty="0" err="1" smtClean="0"/>
              <a:t>هامبل</a:t>
            </a:r>
            <a:r>
              <a:rPr lang="ar-SY" altLang="en-US" baseline="0" dirty="0" smtClean="0"/>
              <a:t> </a:t>
            </a:r>
            <a:r>
              <a:rPr lang="en-US" altLang="en-US" baseline="0" dirty="0" smtClean="0"/>
              <a:t>QC</a:t>
            </a:r>
            <a:r>
              <a:rPr lang="ar-SY" altLang="en-US" baseline="0" dirty="0" smtClean="0"/>
              <a:t>. وتوفر هذه المنهجية آلية منظمة لتقديم التعليقات النظرية والتطبيقية بشأن الأداء في أي تمرين. ولئن كانت هذه المنهجية قد صممت في المقام الأول للتدريب على المرافعة، فيجوز أيضا تنفيذها بشكل عام فيما يتعلق بجلسات الاستماع/النظر في طلبات الترخيص بإنجاز تدابير تحقيقية ذات الصلة بالأدلة الإلكترونية.</a:t>
            </a:r>
          </a:p>
          <a:p>
            <a:pPr algn="r" rtl="1"/>
            <a:endParaRPr lang="ar-SY" altLang="en-US" baseline="0" dirty="0" smtClean="0"/>
          </a:p>
          <a:p>
            <a:pPr algn="r" rtl="1"/>
            <a:r>
              <a:rPr lang="ar-SY" altLang="en-US" baseline="0" dirty="0" smtClean="0"/>
              <a:t>وتسرد هذه الشفافة أيضا قائمة المراحل الست لعملية المراجعة التي تشكل القاعدة الأساس لتقديم التعليقات والملاحظات للمتدربين. وهي كالآتي:</a:t>
            </a:r>
          </a:p>
          <a:p>
            <a:pPr algn="r" rtl="1"/>
            <a:endParaRPr lang="ar-SY" altLang="en-US" baseline="0" dirty="0" smtClean="0"/>
          </a:p>
          <a:p>
            <a:pPr algn="just" rtl="1" eaLnBrk="1" hangingPunct="1">
              <a:buFontTx/>
              <a:buChar char="-"/>
            </a:pPr>
            <a:r>
              <a:rPr lang="ar-SA" sz="1200" dirty="0" smtClean="0">
                <a:latin typeface="Sakkal Majalla" panose="02000000000000000000" pitchFamily="2" charset="-78"/>
                <a:cs typeface="Sakkal Majalla" panose="02000000000000000000" pitchFamily="2" charset="-78"/>
              </a:rPr>
              <a:t>العنوان</a:t>
            </a:r>
            <a:r>
              <a:rPr lang="ar-SY" sz="1200" dirty="0" smtClean="0">
                <a:latin typeface="Sakkal Majalla" panose="02000000000000000000" pitchFamily="2" charset="-78"/>
                <a:cs typeface="Sakkal Majalla" panose="02000000000000000000" pitchFamily="2" charset="-78"/>
              </a:rPr>
              <a:t> الرئيسي</a:t>
            </a:r>
          </a:p>
          <a:p>
            <a:pPr algn="r" rtl="1">
              <a:buFontTx/>
              <a:buChar char="-"/>
            </a:pPr>
            <a:r>
              <a:rPr lang="ar-SA" sz="1200" dirty="0" smtClean="0">
                <a:latin typeface="Sakkal Majalla" panose="02000000000000000000" pitchFamily="2" charset="-78"/>
                <a:cs typeface="Sakkal Majalla" panose="02000000000000000000" pitchFamily="2" charset="-78"/>
              </a:rPr>
              <a:t>الإعادة</a:t>
            </a:r>
            <a:endParaRPr lang="ar-SY" sz="1200" dirty="0" smtClean="0">
              <a:latin typeface="Sakkal Majalla" panose="02000000000000000000" pitchFamily="2" charset="-78"/>
              <a:cs typeface="Sakkal Majalla" panose="02000000000000000000" pitchFamily="2" charset="-78"/>
            </a:endParaRPr>
          </a:p>
          <a:p>
            <a:pPr algn="r" rtl="1">
              <a:buFontTx/>
              <a:buChar char="-"/>
            </a:pPr>
            <a:r>
              <a:rPr lang="ar-SA" sz="1200" dirty="0" smtClean="0">
                <a:latin typeface="Sakkal Majalla" panose="02000000000000000000" pitchFamily="2" charset="-78"/>
                <a:cs typeface="Sakkal Majalla" panose="02000000000000000000" pitchFamily="2" charset="-78"/>
              </a:rPr>
              <a:t>السبب</a:t>
            </a:r>
            <a:endParaRPr lang="ar-SY" sz="1200" dirty="0" smtClean="0">
              <a:latin typeface="Sakkal Majalla" panose="02000000000000000000" pitchFamily="2" charset="-78"/>
              <a:cs typeface="Sakkal Majalla" panose="02000000000000000000" pitchFamily="2" charset="-78"/>
            </a:endParaRPr>
          </a:p>
          <a:p>
            <a:pPr algn="r" rtl="1">
              <a:buFontTx/>
              <a:buChar char="-"/>
            </a:pPr>
            <a:r>
              <a:rPr lang="ar-SA" sz="1200" dirty="0" smtClean="0">
                <a:latin typeface="Sakkal Majalla" panose="02000000000000000000" pitchFamily="2" charset="-78"/>
                <a:cs typeface="Sakkal Majalla" panose="02000000000000000000" pitchFamily="2" charset="-78"/>
              </a:rPr>
              <a:t>الحل</a:t>
            </a:r>
            <a:endParaRPr lang="ar-SY" sz="1200" dirty="0" smtClean="0">
              <a:latin typeface="Sakkal Majalla" panose="02000000000000000000" pitchFamily="2" charset="-78"/>
              <a:cs typeface="Sakkal Majalla" panose="02000000000000000000" pitchFamily="2" charset="-78"/>
            </a:endParaRPr>
          </a:p>
          <a:p>
            <a:pPr algn="r" rtl="1">
              <a:buFontTx/>
              <a:buChar char="-"/>
            </a:pPr>
            <a:r>
              <a:rPr lang="ar-SA" sz="1200" dirty="0" smtClean="0">
                <a:latin typeface="Sakkal Majalla" panose="02000000000000000000" pitchFamily="2" charset="-78"/>
                <a:cs typeface="Sakkal Majalla" panose="02000000000000000000" pitchFamily="2" charset="-78"/>
              </a:rPr>
              <a:t>التوضيح</a:t>
            </a:r>
            <a:endParaRPr lang="ar-SY" sz="1200" dirty="0" smtClean="0">
              <a:latin typeface="Sakkal Majalla" panose="02000000000000000000" pitchFamily="2" charset="-78"/>
              <a:cs typeface="Sakkal Majalla" panose="02000000000000000000" pitchFamily="2" charset="-78"/>
            </a:endParaRPr>
          </a:p>
          <a:p>
            <a:pPr algn="r" rtl="1">
              <a:buFontTx/>
              <a:buChar char="-"/>
            </a:pPr>
            <a:r>
              <a:rPr lang="ar-SA" sz="1200" dirty="0" smtClean="0">
                <a:latin typeface="Sakkal Majalla" panose="02000000000000000000" pitchFamily="2" charset="-78"/>
                <a:cs typeface="Sakkal Majalla" panose="02000000000000000000" pitchFamily="2" charset="-78"/>
              </a:rPr>
              <a:t>إعادة </a:t>
            </a:r>
            <a:r>
              <a:rPr lang="ar-SY" sz="1200" dirty="0" smtClean="0">
                <a:latin typeface="Sakkal Majalla" panose="02000000000000000000" pitchFamily="2" charset="-78"/>
                <a:cs typeface="Sakkal Majalla" panose="02000000000000000000" pitchFamily="2" charset="-78"/>
              </a:rPr>
              <a:t>الأداء</a:t>
            </a:r>
            <a:endParaRPr lang="ar-SY" altLang="sr-Latn-RS" sz="1200" dirty="0" smtClean="0"/>
          </a:p>
        </p:txBody>
      </p:sp>
      <p:sp>
        <p:nvSpPr>
          <p:cNvPr id="266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A879A6-DEC9-48A3-A20B-9657A2807C53}" type="slidenum">
              <a:rPr lang="en-US" altLang="en-US" smtClean="0"/>
              <a:pPr>
                <a:spcBef>
                  <a:spcPct val="0"/>
                </a:spcBef>
              </a:pPr>
              <a:t>4</a:t>
            </a:fld>
            <a:endParaRPr lang="en-US" altLang="en-US" smtClean="0"/>
          </a:p>
        </p:txBody>
      </p:sp>
    </p:spTree>
    <p:extLst>
      <p:ext uri="{BB962C8B-B14F-4D97-AF65-F5344CB8AC3E}">
        <p14:creationId xmlns:p14="http://schemas.microsoft.com/office/powerpoint/2010/main" val="397101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تعرض هذه</a:t>
            </a:r>
            <a:r>
              <a:rPr lang="ar-SY" altLang="en-US" baseline="0" dirty="0" smtClean="0"/>
              <a:t> الشفافة بشكل مرئي المراحل الست لعملية المراجعة. وينبغي للمدرب أن يفسر الفرق بين التعليق/رد الفعل (</a:t>
            </a:r>
            <a:r>
              <a:rPr lang="en-US" altLang="en-US" baseline="0" dirty="0" smtClean="0"/>
              <a:t>feedback</a:t>
            </a:r>
            <a:r>
              <a:rPr lang="ar-SY" altLang="en-US" baseline="0" dirty="0" smtClean="0"/>
              <a:t>) والتحكم في النتيجة المتوقعة (</a:t>
            </a:r>
            <a:r>
              <a:rPr lang="en-US" altLang="en-US" baseline="0" dirty="0" smtClean="0"/>
              <a:t>feedforward</a:t>
            </a:r>
            <a:r>
              <a:rPr lang="ar-SY" altLang="en-US" baseline="0" dirty="0" smtClean="0"/>
              <a:t>) كما هو مبين على الشفافة.</a:t>
            </a:r>
            <a:endParaRPr lang="ar-SY" altLang="en-US" dirty="0" smtClean="0"/>
          </a:p>
          <a:p>
            <a:pPr marL="0" marR="0" indent="0" algn="r" defTabSz="457200" rtl="1" eaLnBrk="0" fontAlgn="base" latinLnBrk="0" hangingPunct="0">
              <a:lnSpc>
                <a:spcPct val="100000"/>
              </a:lnSpc>
              <a:spcBef>
                <a:spcPct val="30000"/>
              </a:spcBef>
              <a:spcAft>
                <a:spcPct val="0"/>
              </a:spcAft>
              <a:buClrTx/>
              <a:buSzTx/>
              <a:buFontTx/>
              <a:buNone/>
              <a:tabLst/>
              <a:defRPr/>
            </a:pPr>
            <a:r>
              <a:rPr lang="ar-SY" sz="1200" kern="1200" dirty="0" smtClean="0">
                <a:solidFill>
                  <a:schemeClr val="tx1"/>
                </a:solidFill>
                <a:effectLst/>
                <a:latin typeface="+mn-lt"/>
                <a:ea typeface="MS PGothic" pitchFamily="34" charset="-128"/>
                <a:cs typeface="ＭＳ Ｐゴシック" charset="0"/>
              </a:rPr>
              <a:t>يحيل</a:t>
            </a:r>
            <a:r>
              <a:rPr lang="ar-SY" sz="1200" kern="1200" baseline="0" dirty="0" smtClean="0">
                <a:solidFill>
                  <a:schemeClr val="tx1"/>
                </a:solidFill>
                <a:effectLst/>
                <a:latin typeface="+mn-lt"/>
                <a:ea typeface="MS PGothic" pitchFamily="34" charset="-128"/>
                <a:cs typeface="ＭＳ Ｐゴシック" charset="0"/>
              </a:rPr>
              <a:t> مصطلح «</a:t>
            </a:r>
            <a:r>
              <a:rPr lang="en-GB" sz="1200" kern="1200" dirty="0" smtClean="0">
                <a:solidFill>
                  <a:schemeClr val="tx1"/>
                </a:solidFill>
                <a:effectLst/>
                <a:latin typeface="+mn-lt"/>
                <a:ea typeface="MS PGothic" pitchFamily="34" charset="-128"/>
                <a:cs typeface="ＭＳ Ｐゴシック" charset="0"/>
              </a:rPr>
              <a:t>Feedback</a:t>
            </a:r>
            <a:r>
              <a:rPr lang="ar-SY" sz="1200" kern="1200" dirty="0" smtClean="0">
                <a:solidFill>
                  <a:schemeClr val="tx1"/>
                </a:solidFill>
                <a:effectLst/>
                <a:latin typeface="+mn-lt"/>
                <a:ea typeface="MS PGothic" pitchFamily="34" charset="-128"/>
                <a:cs typeface="ＭＳ Ｐゴシック" charset="0"/>
              </a:rPr>
              <a:t>» / </a:t>
            </a:r>
            <a:r>
              <a:rPr lang="ar-SA" sz="1200" kern="1200" dirty="0" smtClean="0">
                <a:solidFill>
                  <a:schemeClr val="tx1"/>
                </a:solidFill>
                <a:effectLst/>
                <a:latin typeface="+mn-lt"/>
                <a:ea typeface="MS PGothic" pitchFamily="34" charset="-128"/>
                <a:cs typeface="ＭＳ Ｐゴシック" charset="0"/>
              </a:rPr>
              <a:t>رد الفعل  </a:t>
            </a:r>
            <a:r>
              <a:rPr lang="ar-SY" sz="1200" kern="1200" dirty="0" smtClean="0">
                <a:solidFill>
                  <a:schemeClr val="tx1"/>
                </a:solidFill>
                <a:effectLst/>
                <a:latin typeface="+mn-lt"/>
                <a:ea typeface="MS PGothic" pitchFamily="34" charset="-128"/>
                <a:cs typeface="ＭＳ Ｐゴシック" charset="0"/>
              </a:rPr>
              <a:t>إلى التأمل البعدي</a:t>
            </a:r>
            <a:r>
              <a:rPr lang="ar-SY" sz="1200" kern="1200" baseline="0" dirty="0" smtClean="0">
                <a:solidFill>
                  <a:schemeClr val="tx1"/>
                </a:solidFill>
                <a:effectLst/>
                <a:latin typeface="+mn-lt"/>
                <a:ea typeface="MS PGothic" pitchFamily="34" charset="-128"/>
                <a:cs typeface="ＭＳ Ｐゴシック" charset="0"/>
              </a:rPr>
              <a:t> لأداء المتدرب خلال تمرين جلسة الاستماع.</a:t>
            </a:r>
          </a:p>
          <a:p>
            <a:pPr marL="0" marR="0" indent="0" algn="r" defTabSz="457200" rtl="1" eaLnBrk="0" fontAlgn="base" latinLnBrk="0" hangingPunct="0">
              <a:lnSpc>
                <a:spcPct val="100000"/>
              </a:lnSpc>
              <a:spcBef>
                <a:spcPct val="30000"/>
              </a:spcBef>
              <a:spcAft>
                <a:spcPct val="0"/>
              </a:spcAft>
              <a:buClrTx/>
              <a:buSzTx/>
              <a:buFontTx/>
              <a:buNone/>
              <a:tabLst/>
              <a:defRPr/>
            </a:pPr>
            <a:r>
              <a:rPr lang="ar-SA" sz="1200" kern="1200" dirty="0" smtClean="0">
                <a:solidFill>
                  <a:schemeClr val="tx1"/>
                </a:solidFill>
                <a:effectLst/>
                <a:latin typeface="+mn-lt"/>
                <a:ea typeface="MS PGothic" pitchFamily="34" charset="-128"/>
                <a:cs typeface="ＭＳ Ｐゴシック" charset="0"/>
              </a:rPr>
              <a:t>و</a:t>
            </a:r>
            <a:r>
              <a:rPr lang="ar-SY" sz="1200" kern="1200" dirty="0" smtClean="0">
                <a:solidFill>
                  <a:schemeClr val="tx1"/>
                </a:solidFill>
                <a:effectLst/>
                <a:latin typeface="+mn-lt"/>
                <a:ea typeface="MS PGothic" pitchFamily="34" charset="-128"/>
                <a:cs typeface="ＭＳ Ｐゴシック" charset="0"/>
              </a:rPr>
              <a:t>يشير مصطلح «</a:t>
            </a:r>
            <a:r>
              <a:rPr lang="en-GB" sz="1200" kern="1200" dirty="0" smtClean="0">
                <a:solidFill>
                  <a:schemeClr val="tx1"/>
                </a:solidFill>
                <a:effectLst/>
                <a:latin typeface="+mn-lt"/>
                <a:ea typeface="MS PGothic" pitchFamily="34" charset="-128"/>
                <a:cs typeface="ＭＳ Ｐゴシック" charset="0"/>
              </a:rPr>
              <a:t>Feedforward</a:t>
            </a:r>
            <a:r>
              <a:rPr lang="ar-SY" sz="1200" kern="1200" dirty="0" smtClean="0">
                <a:solidFill>
                  <a:schemeClr val="tx1"/>
                </a:solidFill>
                <a:effectLst/>
                <a:latin typeface="+mn-lt"/>
                <a:ea typeface="MS PGothic" pitchFamily="34" charset="-128"/>
                <a:cs typeface="ＭＳ Ｐゴシック" charset="0"/>
              </a:rPr>
              <a:t>» / </a:t>
            </a:r>
            <a:r>
              <a:rPr lang="ar-SA" sz="1200" kern="1200" dirty="0" smtClean="0">
                <a:solidFill>
                  <a:schemeClr val="tx1"/>
                </a:solidFill>
                <a:effectLst/>
                <a:latin typeface="+mn-lt"/>
                <a:ea typeface="MS PGothic" pitchFamily="34" charset="-128"/>
                <a:cs typeface="ＭＳ Ｐゴシック" charset="0"/>
              </a:rPr>
              <a:t>التحكم في النتيجة المتوقعة </a:t>
            </a:r>
            <a:r>
              <a:rPr lang="ar-SY" sz="1200" kern="1200" dirty="0" smtClean="0">
                <a:solidFill>
                  <a:schemeClr val="tx1"/>
                </a:solidFill>
                <a:effectLst/>
                <a:latin typeface="+mn-lt"/>
                <a:ea typeface="MS PGothic" pitchFamily="34" charset="-128"/>
                <a:cs typeface="ＭＳ Ｐゴシック" charset="0"/>
              </a:rPr>
              <a:t>إلى الاطلاع إلى طريقة</a:t>
            </a:r>
            <a:r>
              <a:rPr lang="ar-SY" sz="1200" kern="1200" baseline="0" dirty="0" smtClean="0">
                <a:solidFill>
                  <a:schemeClr val="tx1"/>
                </a:solidFill>
                <a:effectLst/>
                <a:latin typeface="+mn-lt"/>
                <a:ea typeface="MS PGothic" pitchFamily="34" charset="-128"/>
                <a:cs typeface="ＭＳ Ｐゴシック" charset="0"/>
              </a:rPr>
              <a:t> معالجة بعض جوانب أداء المتدرب خلال تمرين جلسة الاستماع.</a:t>
            </a:r>
            <a:endParaRPr lang="en-US" altLang="en-US" baseline="0" dirty="0" smtClean="0"/>
          </a:p>
        </p:txBody>
      </p:sp>
      <p:sp>
        <p:nvSpPr>
          <p:cNvPr id="286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B853847-500D-41E1-BBFA-9BDE1CFFBAC4}" type="slidenum">
              <a:rPr lang="en-US" altLang="en-US" smtClean="0"/>
              <a:pPr>
                <a:spcBef>
                  <a:spcPct val="0"/>
                </a:spcBef>
              </a:pPr>
              <a:t>5</a:t>
            </a:fld>
            <a:endParaRPr lang="en-US" altLang="en-US" smtClean="0"/>
          </a:p>
        </p:txBody>
      </p:sp>
    </p:spTree>
    <p:extLst>
      <p:ext uri="{BB962C8B-B14F-4D97-AF65-F5344CB8AC3E}">
        <p14:creationId xmlns:p14="http://schemas.microsoft.com/office/powerpoint/2010/main" val="1922012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العنوان هو التصدير</a:t>
            </a:r>
            <a:r>
              <a:rPr lang="ar-SY" altLang="en-US" baseline="0" dirty="0" smtClean="0"/>
              <a:t> أو المقدمة المنطقية ل</a:t>
            </a:r>
            <a:r>
              <a:rPr lang="ar-SY" altLang="en-US" dirty="0" smtClean="0"/>
              <a:t>عملية تقديم التعليقات/التغذية</a:t>
            </a:r>
            <a:r>
              <a:rPr lang="ar-SY" altLang="en-US" baseline="0" dirty="0" smtClean="0"/>
              <a:t> الراجعة (</a:t>
            </a:r>
            <a:r>
              <a:rPr lang="en-US" altLang="en-US" dirty="0" smtClean="0"/>
              <a:t>feedback</a:t>
            </a:r>
            <a:r>
              <a:rPr lang="ar-SY" altLang="en-US" baseline="0" dirty="0" smtClean="0"/>
              <a:t>) </a:t>
            </a:r>
            <a:r>
              <a:rPr lang="ar-SY" altLang="en-US" dirty="0" smtClean="0"/>
              <a:t>بأكملها. ومن المهم أن يحدد المدرب العنوان بشكل صحيح. لذلك،</a:t>
            </a:r>
            <a:r>
              <a:rPr lang="ar-SY" altLang="en-US" baseline="0" dirty="0" smtClean="0"/>
              <a:t> </a:t>
            </a:r>
            <a:r>
              <a:rPr lang="ar-SY" altLang="en-US" dirty="0" smtClean="0"/>
              <a:t>تشرح هذه الشفافة</a:t>
            </a:r>
            <a:r>
              <a:rPr lang="ar-SY" altLang="en-US" baseline="0" dirty="0" smtClean="0"/>
              <a:t> </a:t>
            </a:r>
            <a:r>
              <a:rPr lang="ar-SY" altLang="en-US" dirty="0" smtClean="0"/>
              <a:t>أن العنوان الرئيسي هو الجانب الخاص في</a:t>
            </a:r>
            <a:r>
              <a:rPr lang="ar-SY" altLang="en-US" baseline="0" dirty="0" smtClean="0"/>
              <a:t> </a:t>
            </a:r>
            <a:r>
              <a:rPr lang="ar-SY" altLang="en-US" dirty="0" smtClean="0"/>
              <a:t>أداء المتدرب الذي ستتم معالجته في مرحلة تقديم التعليقات.</a:t>
            </a:r>
          </a:p>
          <a:p>
            <a:pPr algn="r" rtl="1"/>
            <a:endParaRPr lang="ar-SY" altLang="en-US" dirty="0" smtClean="0"/>
          </a:p>
          <a:p>
            <a:pPr algn="r" rtl="1"/>
            <a:r>
              <a:rPr lang="ar-SY" altLang="en-US" dirty="0" smtClean="0"/>
              <a:t>تقدم الشفافة أيضًا مثالاً على العنوان الرئيسي الذي يمكن استخدامه من</a:t>
            </a:r>
            <a:r>
              <a:rPr lang="ar-SY" altLang="en-US" baseline="0" dirty="0" smtClean="0"/>
              <a:t> أجل تقديم نموذج </a:t>
            </a:r>
            <a:r>
              <a:rPr lang="ar-SY" altLang="en-US" dirty="0" smtClean="0"/>
              <a:t>للمدربين عن الشكل الذي يمكن</a:t>
            </a:r>
            <a:r>
              <a:rPr lang="ar-SY" altLang="en-US" baseline="0" dirty="0" smtClean="0"/>
              <a:t> أن يكون عليه</a:t>
            </a:r>
            <a:r>
              <a:rPr lang="ar-SY" altLang="en-US" dirty="0" smtClean="0"/>
              <a:t> العنوان الرئيسي. ثمة أمثلة على المراحل اللاحقة مبنية أيضًا على العنوان نفسه.</a:t>
            </a:r>
          </a:p>
        </p:txBody>
      </p:sp>
      <p:sp>
        <p:nvSpPr>
          <p:cNvPr id="3072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9A6121-7BB1-4D16-8E33-4D21A827089E}" type="slidenum">
              <a:rPr lang="en-US" altLang="en-US" smtClean="0"/>
              <a:pPr>
                <a:spcBef>
                  <a:spcPct val="0"/>
                </a:spcBef>
              </a:pPr>
              <a:t>6</a:t>
            </a:fld>
            <a:endParaRPr lang="en-US" altLang="en-US" smtClean="0"/>
          </a:p>
        </p:txBody>
      </p:sp>
    </p:spTree>
    <p:extLst>
      <p:ext uri="{BB962C8B-B14F-4D97-AF65-F5344CB8AC3E}">
        <p14:creationId xmlns:p14="http://schemas.microsoft.com/office/powerpoint/2010/main" val="1644687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تعرض</a:t>
            </a:r>
            <a:r>
              <a:rPr lang="ar-SY" altLang="en-US" baseline="0" dirty="0" smtClean="0"/>
              <a:t> هذه الشفافة قائمة بالمبادئ التوجيهية من أجل عنوان رئيسي فعال. فالعنوان الرئيسي المربك أو المعقد سيطرح مشاكل في مرحلة الحل حيث أنه سيكون من الصعب اقتراح حل بشكل يساعد المتدربين على فهمه بسهولة. ومن جهة أخرى، عندما يكون العنوان الرئيسي غير دقيق، فإنه يؤدي إلى حل مفتوح وغير محدد قد لا يفيد المتدربين. وإذا كان العنوان الرئيسي غير إيجابي أو لا يتطلع إلى الأمام، فقد يؤدي إلى إحباط المتدربين.</a:t>
            </a:r>
          </a:p>
          <a:p>
            <a:pPr algn="r" rtl="1"/>
            <a:endParaRPr lang="ar-SY" altLang="en-US" baseline="0" dirty="0" smtClean="0"/>
          </a:p>
          <a:p>
            <a:pPr algn="r" rtl="1"/>
            <a:r>
              <a:rPr lang="ar-SY" altLang="en-US" baseline="0" dirty="0" smtClean="0"/>
              <a:t>ينبغي التأكيد على أهمية اختيار العنوان الرئيسي المناسب لأن جميع المراحل الموالية من عملية المراجعة ترتكز على هذه المرحلة.</a:t>
            </a:r>
            <a:endParaRPr lang="ar-SY" altLang="en-US" dirty="0" smtClean="0"/>
          </a:p>
        </p:txBody>
      </p:sp>
      <p:sp>
        <p:nvSpPr>
          <p:cNvPr id="3277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EF3835-9E46-4E3C-AF2D-CD83D5EA1A79}" type="slidenum">
              <a:rPr lang="en-US" altLang="en-US" smtClean="0"/>
              <a:pPr>
                <a:spcBef>
                  <a:spcPct val="0"/>
                </a:spcBef>
              </a:pPr>
              <a:t>7</a:t>
            </a:fld>
            <a:endParaRPr lang="en-US" altLang="en-US" smtClean="0"/>
          </a:p>
        </p:txBody>
      </p:sp>
    </p:spTree>
    <p:extLst>
      <p:ext uri="{BB962C8B-B14F-4D97-AF65-F5344CB8AC3E}">
        <p14:creationId xmlns:p14="http://schemas.microsoft.com/office/powerpoint/2010/main" val="1105710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تتطلب مرحلة «الإعادة» أن</a:t>
            </a:r>
            <a:r>
              <a:rPr lang="ar-SY" baseline="0" dirty="0" smtClean="0"/>
              <a:t> يقوم المدرب بإعادة </a:t>
            </a:r>
            <a:r>
              <a:rPr lang="ar-SY" altLang="sr-Latn-RS" dirty="0" smtClean="0">
                <a:latin typeface="Sakkal Majalla" panose="02000000000000000000" pitchFamily="2" charset="-78"/>
                <a:cs typeface="Sakkal Majalla" panose="02000000000000000000" pitchFamily="2" charset="-78"/>
              </a:rPr>
              <a:t>نفس الكلمات بالضبط المرتبطة بالعنوان الرئيسي الذي</a:t>
            </a:r>
            <a:r>
              <a:rPr lang="ar-SY" altLang="sr-Latn-RS" baseline="0" dirty="0" smtClean="0">
                <a:latin typeface="Sakkal Majalla" panose="02000000000000000000" pitchFamily="2" charset="-78"/>
                <a:cs typeface="Sakkal Majalla" panose="02000000000000000000" pitchFamily="2" charset="-78"/>
              </a:rPr>
              <a:t> تم تحديده في وقت سابق والتي استخدمها المدرب. ومن المهم في هذه المرحلة استخدما نفس الكلمات تحديدا التي استخدمها المتدرب. وبالتالي، فإنه من الأهمية بمكان أن يسجل المدرب ملاحظاته خلال عملية جلسة الاستماع.</a:t>
            </a:r>
          </a:p>
          <a:p>
            <a:pPr algn="r" rtl="1"/>
            <a:endParaRPr lang="ar-SY" baseline="0" dirty="0" smtClean="0">
              <a:latin typeface="Sakkal Majalla" panose="02000000000000000000" pitchFamily="2" charset="-78"/>
              <a:cs typeface="Sakkal Majalla" panose="02000000000000000000" pitchFamily="2" charset="-78"/>
            </a:endParaRPr>
          </a:p>
          <a:p>
            <a:pPr algn="r" rtl="1"/>
            <a:r>
              <a:rPr lang="ar-SY" baseline="0" dirty="0" smtClean="0">
                <a:latin typeface="Sakkal Majalla" panose="02000000000000000000" pitchFamily="2" charset="-78"/>
                <a:cs typeface="Sakkal Majalla" panose="02000000000000000000" pitchFamily="2" charset="-78"/>
              </a:rPr>
              <a:t>الغرض من مرحلة «الإعادة» هو تزويد العنوان الرئيسي بسياق، وتذكير المتدربين بالمجال في أدائهم الذي</a:t>
            </a:r>
            <a:r>
              <a:rPr lang="ar-SY" baseline="0" dirty="0" smtClean="0">
                <a:latin typeface="+mn-lt"/>
                <a:cs typeface="Sakkal Majalla" panose="02000000000000000000" pitchFamily="2" charset="-78"/>
              </a:rPr>
              <a:t> سيتم التركيز عليه في المراحل المتبقية من عملية المراجعة.</a:t>
            </a:r>
            <a:endParaRPr lang="en-US" baseline="0" dirty="0" smtClean="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8</a:t>
            </a:fld>
            <a:endParaRPr lang="en-US" altLang="en-US" dirty="0"/>
          </a:p>
        </p:txBody>
      </p:sp>
    </p:spTree>
    <p:extLst>
      <p:ext uri="{BB962C8B-B14F-4D97-AF65-F5344CB8AC3E}">
        <p14:creationId xmlns:p14="http://schemas.microsoft.com/office/powerpoint/2010/main" val="3476493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Y" dirty="0" smtClean="0"/>
              <a:t>تتطلب مرحلة «السبب» من المدربين أن</a:t>
            </a:r>
            <a:r>
              <a:rPr lang="ar-SY" baseline="0" dirty="0" smtClean="0"/>
              <a:t> يشرحوا للمشاركين الأساس في اختيار العنوان الرئيسي المعين كنطاق من أداء المتدرب يحتاج إلى المعالجة. ويجب تسليط الضوء بوضوح على السبب حتى يتمكن المتدربون من فهم لماذا يحتاج هذا الجانب من أدائهم للمعالجة، كما سيساعدهم ذلك في تحسين أدائهم في المستقبل.</a:t>
            </a:r>
          </a:p>
          <a:p>
            <a:pPr algn="r" rtl="1"/>
            <a:endParaRPr lang="ar-SY" baseline="0" dirty="0" smtClean="0"/>
          </a:p>
          <a:p>
            <a:pPr algn="r" rtl="1"/>
            <a:r>
              <a:rPr lang="ar-SY" baseline="0" dirty="0" smtClean="0"/>
              <a:t>تقدم الشفافة مثالا أيضا قائما على مثال العنوان الرئيسي المحدد في وقت سابق. كما يفسر المثال أهمية تحدد مدة تدبير التحقيق.</a:t>
            </a: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9</a:t>
            </a:fld>
            <a:endParaRPr lang="en-US" altLang="en-US" dirty="0"/>
          </a:p>
        </p:txBody>
      </p:sp>
    </p:spTree>
    <p:extLst>
      <p:ext uri="{BB962C8B-B14F-4D97-AF65-F5344CB8AC3E}">
        <p14:creationId xmlns:p14="http://schemas.microsoft.com/office/powerpoint/2010/main" val="413875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38D477E-DDDA-4EED-BB28-F28788FFB0A7}" type="datetime1">
              <a:rPr lang="en-US"/>
              <a:pPr>
                <a:defRPr/>
              </a:pPr>
              <a:t>8/23/2018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480E08-2EAE-484B-B473-98BBB64B6152}" type="slidenum">
              <a:rPr lang="en-US" altLang="en-US"/>
              <a:pPr>
                <a:defRPr/>
              </a:pPr>
              <a:t>‹N°›</a:t>
            </a:fld>
            <a:endParaRPr lang="en-US" altLang="en-US" dirty="0"/>
          </a:p>
        </p:txBody>
      </p:sp>
    </p:spTree>
    <p:extLst>
      <p:ext uri="{BB962C8B-B14F-4D97-AF65-F5344CB8AC3E}">
        <p14:creationId xmlns:p14="http://schemas.microsoft.com/office/powerpoint/2010/main" val="277541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FDFE25-036D-4BD1-A1C8-1682D5CA9667}" type="datetime1">
              <a:rPr lang="en-US"/>
              <a:pPr>
                <a:defRPr/>
              </a:pPr>
              <a:t>8/23/2018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89D43F-47FD-40DA-A1CC-E033AD0DD8B8}" type="slidenum">
              <a:rPr lang="en-US" altLang="en-US"/>
              <a:pPr>
                <a:defRPr/>
              </a:pPr>
              <a:t>‹N°›</a:t>
            </a:fld>
            <a:endParaRPr lang="en-US" altLang="en-US" dirty="0"/>
          </a:p>
        </p:txBody>
      </p:sp>
    </p:spTree>
    <p:extLst>
      <p:ext uri="{BB962C8B-B14F-4D97-AF65-F5344CB8AC3E}">
        <p14:creationId xmlns:p14="http://schemas.microsoft.com/office/powerpoint/2010/main" val="410809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E9E4D07-DBC1-4052-B5AE-9CD71CEEB9DC}" type="datetime1">
              <a:rPr lang="en-US"/>
              <a:pPr>
                <a:defRPr/>
              </a:pPr>
              <a:t>8/23/2018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3FAF78-3664-408E-908E-F7A023CDFB7C}" type="slidenum">
              <a:rPr lang="en-US" altLang="en-US"/>
              <a:pPr>
                <a:defRPr/>
              </a:pPr>
              <a:t>‹N°›</a:t>
            </a:fld>
            <a:endParaRPr lang="en-US" altLang="en-US" dirty="0"/>
          </a:p>
        </p:txBody>
      </p:sp>
    </p:spTree>
    <p:extLst>
      <p:ext uri="{BB962C8B-B14F-4D97-AF65-F5344CB8AC3E}">
        <p14:creationId xmlns:p14="http://schemas.microsoft.com/office/powerpoint/2010/main" val="289432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6289E76-D3F2-41F0-89A6-3656EE385FAF}" type="datetime1">
              <a:rPr lang="en-US"/>
              <a:pPr>
                <a:defRPr/>
              </a:pPr>
              <a:t>8/23/2018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3451F8-E47A-4C4C-AEE5-18DDC4D308B8}" type="slidenum">
              <a:rPr lang="en-US" altLang="en-US"/>
              <a:pPr>
                <a:defRPr/>
              </a:pPr>
              <a:t>‹N°›</a:t>
            </a:fld>
            <a:endParaRPr lang="en-US" altLang="en-US" dirty="0"/>
          </a:p>
        </p:txBody>
      </p:sp>
    </p:spTree>
    <p:extLst>
      <p:ext uri="{BB962C8B-B14F-4D97-AF65-F5344CB8AC3E}">
        <p14:creationId xmlns:p14="http://schemas.microsoft.com/office/powerpoint/2010/main" val="107306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450FEA8-A8B0-4709-A11E-844AC21B9CD0}" type="datetime1">
              <a:rPr lang="en-US"/>
              <a:pPr>
                <a:defRPr/>
              </a:pPr>
              <a:t>8/23/2018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E45F50-78C5-4817-8065-16DF20E8F21B}" type="slidenum">
              <a:rPr lang="en-US" altLang="en-US"/>
              <a:pPr>
                <a:defRPr/>
              </a:pPr>
              <a:t>‹N°›</a:t>
            </a:fld>
            <a:endParaRPr lang="en-US" altLang="en-US" dirty="0"/>
          </a:p>
        </p:txBody>
      </p:sp>
    </p:spTree>
    <p:extLst>
      <p:ext uri="{BB962C8B-B14F-4D97-AF65-F5344CB8AC3E}">
        <p14:creationId xmlns:p14="http://schemas.microsoft.com/office/powerpoint/2010/main" val="357692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80F6493-923E-45A6-9312-131D05B850B9}" type="datetime1">
              <a:rPr lang="en-US"/>
              <a:pPr>
                <a:defRPr/>
              </a:pPr>
              <a:t>8/23/2018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9774F-7F37-4156-B0BA-B2BAFCC3FD35}" type="slidenum">
              <a:rPr lang="en-US" altLang="en-US"/>
              <a:pPr>
                <a:defRPr/>
              </a:pPr>
              <a:t>‹N°›</a:t>
            </a:fld>
            <a:endParaRPr lang="en-US" altLang="en-US" dirty="0"/>
          </a:p>
        </p:txBody>
      </p:sp>
    </p:spTree>
    <p:extLst>
      <p:ext uri="{BB962C8B-B14F-4D97-AF65-F5344CB8AC3E}">
        <p14:creationId xmlns:p14="http://schemas.microsoft.com/office/powerpoint/2010/main" val="918053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A817021-81AD-4C7B-BF00-EF9E13662862}" type="datetime1">
              <a:rPr lang="en-US"/>
              <a:pPr>
                <a:defRPr/>
              </a:pPr>
              <a:t>8/23/2018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D2FE74E-B0D3-4F5A-9C3F-EBBCE24B429E}" type="slidenum">
              <a:rPr lang="en-US" altLang="en-US"/>
              <a:pPr>
                <a:defRPr/>
              </a:pPr>
              <a:t>‹N°›</a:t>
            </a:fld>
            <a:endParaRPr lang="en-US" altLang="en-US" dirty="0"/>
          </a:p>
        </p:txBody>
      </p:sp>
    </p:spTree>
    <p:extLst>
      <p:ext uri="{BB962C8B-B14F-4D97-AF65-F5344CB8AC3E}">
        <p14:creationId xmlns:p14="http://schemas.microsoft.com/office/powerpoint/2010/main" val="287618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397EC58-6570-4117-B522-1144A2922F55}" type="datetime1">
              <a:rPr lang="en-US"/>
              <a:pPr>
                <a:defRPr/>
              </a:pPr>
              <a:t>8/23/2018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FAB326B-A9C4-4D15-B7F6-DB813C6B1D11}" type="slidenum">
              <a:rPr lang="en-US" altLang="en-US"/>
              <a:pPr>
                <a:defRPr/>
              </a:pPr>
              <a:t>‹N°›</a:t>
            </a:fld>
            <a:endParaRPr lang="en-US" altLang="en-US" dirty="0"/>
          </a:p>
        </p:txBody>
      </p:sp>
    </p:spTree>
    <p:extLst>
      <p:ext uri="{BB962C8B-B14F-4D97-AF65-F5344CB8AC3E}">
        <p14:creationId xmlns:p14="http://schemas.microsoft.com/office/powerpoint/2010/main" val="386374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9B366F2-EC13-4D2F-9941-2F5F86D8DCA6}" type="datetime1">
              <a:rPr lang="en-US"/>
              <a:pPr>
                <a:defRPr/>
              </a:pPr>
              <a:t>8/23/2018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AFB0452-DBA8-48EE-9D70-B2FC84ECCE67}" type="slidenum">
              <a:rPr lang="en-US" altLang="en-US"/>
              <a:pPr>
                <a:defRPr/>
              </a:pPr>
              <a:t>‹N°›</a:t>
            </a:fld>
            <a:endParaRPr lang="en-US" altLang="en-US" dirty="0"/>
          </a:p>
        </p:txBody>
      </p:sp>
    </p:spTree>
    <p:extLst>
      <p:ext uri="{BB962C8B-B14F-4D97-AF65-F5344CB8AC3E}">
        <p14:creationId xmlns:p14="http://schemas.microsoft.com/office/powerpoint/2010/main" val="176494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0C1D38-8DB6-436E-9104-01D9AA27752F}" type="datetime1">
              <a:rPr lang="en-US"/>
              <a:pPr>
                <a:defRPr/>
              </a:pPr>
              <a:t>8/23/2018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D31FA6-C5B1-4B7A-8C0F-078863E59D2F}" type="slidenum">
              <a:rPr lang="en-US" altLang="en-US"/>
              <a:pPr>
                <a:defRPr/>
              </a:pPr>
              <a:t>‹N°›</a:t>
            </a:fld>
            <a:endParaRPr lang="en-US" altLang="en-US" dirty="0"/>
          </a:p>
        </p:txBody>
      </p:sp>
    </p:spTree>
    <p:extLst>
      <p:ext uri="{BB962C8B-B14F-4D97-AF65-F5344CB8AC3E}">
        <p14:creationId xmlns:p14="http://schemas.microsoft.com/office/powerpoint/2010/main" val="2326180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FDE2C7-12F8-4A86-84E2-C57577CFD7EC}" type="datetime1">
              <a:rPr lang="en-US"/>
              <a:pPr>
                <a:defRPr/>
              </a:pPr>
              <a:t>8/23/2018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4C5359-D88C-4212-ACBB-5893085EEC4B}" type="slidenum">
              <a:rPr lang="en-US" altLang="en-US"/>
              <a:pPr>
                <a:defRPr/>
              </a:pPr>
              <a:t>‹N°›</a:t>
            </a:fld>
            <a:endParaRPr lang="en-US" altLang="en-US" dirty="0"/>
          </a:p>
        </p:txBody>
      </p:sp>
    </p:spTree>
    <p:extLst>
      <p:ext uri="{BB962C8B-B14F-4D97-AF65-F5344CB8AC3E}">
        <p14:creationId xmlns:p14="http://schemas.microsoft.com/office/powerpoint/2010/main" val="281711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smtClean="0"/>
              <a:t>Click to edit Master title style</a:t>
            </a:r>
            <a:endParaRPr lang="en-US" altLang="sr-Latn-R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smtClean="0"/>
              <a:t>Click to edit Master text styles</a:t>
            </a:r>
          </a:p>
          <a:p>
            <a:pPr lvl="1"/>
            <a:r>
              <a:rPr lang="en-GB" altLang="sr-Latn-RS" smtClean="0"/>
              <a:t>Second level</a:t>
            </a:r>
          </a:p>
          <a:p>
            <a:pPr lvl="2"/>
            <a:r>
              <a:rPr lang="en-GB" altLang="sr-Latn-RS" smtClean="0"/>
              <a:t>Third level</a:t>
            </a:r>
          </a:p>
          <a:p>
            <a:pPr lvl="3"/>
            <a:r>
              <a:rPr lang="en-GB" altLang="sr-Latn-RS" smtClean="0"/>
              <a:t>Fourth level</a:t>
            </a:r>
          </a:p>
          <a:p>
            <a:pPr lvl="4"/>
            <a:r>
              <a:rPr lang="en-GB" altLang="sr-Latn-RS" smtClean="0"/>
              <a:t>Fifth level</a:t>
            </a:r>
            <a:endParaRPr lang="en-US" altLang="sr-Latn-R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81923126-B0DC-46A0-8706-FCF9B808A616}" type="datetime1">
              <a:rPr lang="en-US"/>
              <a:pPr>
                <a:defRPr/>
              </a:pPr>
              <a:t>8/23/2018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8146C09E-E844-44C7-ACA1-D4FE36B3AEAF}"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rtl="1" eaLnBrk="1" hangingPunct="1"/>
            <a:r>
              <a:rPr lang="ar-SY" b="1">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العامين</a:t>
            </a:r>
            <a:endParaRPr lang="en-US" altLang="sr-Latn-RS" dirty="0" smtClean="0"/>
          </a:p>
        </p:txBody>
      </p:sp>
      <p:sp>
        <p:nvSpPr>
          <p:cNvPr id="3075" name="Subtitle 2"/>
          <p:cNvSpPr>
            <a:spLocks noGrp="1"/>
          </p:cNvSpPr>
          <p:nvPr>
            <p:ph type="subTitle" idx="1"/>
          </p:nvPr>
        </p:nvSpPr>
        <p:spPr>
          <a:xfrm>
            <a:off x="1371600" y="3886200"/>
            <a:ext cx="6400800" cy="2676525"/>
          </a:xfrm>
        </p:spPr>
        <p:txBody>
          <a:bodyPr/>
          <a:lstStyle/>
          <a:p>
            <a:pPr rtl="1" eaLnBrk="1" hangingPunct="1"/>
            <a:r>
              <a:rPr lang="ar-SY" altLang="sr-Latn-RS" dirty="0" smtClean="0">
                <a:solidFill>
                  <a:srgbClr val="898989"/>
                </a:solidFill>
                <a:latin typeface="Sakkal Majalla" panose="02000000000000000000" pitchFamily="2" charset="-78"/>
                <a:cs typeface="Sakkal Majalla" panose="02000000000000000000" pitchFamily="2" charset="-78"/>
              </a:rPr>
              <a:t>الحصة 2.4.2</a:t>
            </a:r>
          </a:p>
          <a:p>
            <a:pPr rtl="1" eaLnBrk="1" hangingPunct="1"/>
            <a:r>
              <a:rPr lang="ar-SY" altLang="sr-Latn-RS" dirty="0" smtClean="0">
                <a:solidFill>
                  <a:srgbClr val="898989"/>
                </a:solidFill>
                <a:latin typeface="Sakkal Majalla" panose="02000000000000000000" pitchFamily="2" charset="-78"/>
                <a:cs typeface="Sakkal Majalla" panose="02000000000000000000" pitchFamily="2" charset="-78"/>
              </a:rPr>
              <a:t>تعليقات حول تمرين جلسة الاستماع</a:t>
            </a:r>
            <a:endParaRPr lang="en-US" altLang="sr-Latn-RS" dirty="0" smtClean="0">
              <a:solidFill>
                <a:srgbClr val="898989"/>
              </a:solidFill>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91968A39-F2CF-42C8-BC62-0E8B7677EBAF}" type="slidenum">
              <a:rPr lang="en-US" altLang="fr-FR" sz="1200" smtClean="0">
                <a:solidFill>
                  <a:srgbClr val="898989"/>
                </a:solidFill>
              </a:rPr>
              <a:pPr>
                <a:spcBef>
                  <a:spcPct val="0"/>
                </a:spcBef>
                <a:buFontTx/>
                <a:buNone/>
              </a:pPr>
              <a:t>1</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5C42FDD-C453-43B2-80BD-20295F5AABF3}" type="slidenum">
              <a:rPr lang="en-US" altLang="en-US" sz="1200" smtClean="0">
                <a:solidFill>
                  <a:srgbClr val="898989"/>
                </a:solidFill>
              </a:rPr>
              <a:pPr>
                <a:spcBef>
                  <a:spcPct val="0"/>
                </a:spcBef>
                <a:buFontTx/>
                <a:buNone/>
              </a:pPr>
              <a:t>10</a:t>
            </a:fld>
            <a:endParaRPr lang="en-US" altLang="en-US" sz="1200" smtClean="0">
              <a:solidFill>
                <a:srgbClr val="898989"/>
              </a:solidFill>
            </a:endParaRPr>
          </a:p>
        </p:txBody>
      </p:sp>
      <p:grpSp>
        <p:nvGrpSpPr>
          <p:cNvPr id="35843" name="Group 5"/>
          <p:cNvGrpSpPr>
            <a:grpSpLocks/>
          </p:cNvGrpSpPr>
          <p:nvPr/>
        </p:nvGrpSpPr>
        <p:grpSpPr bwMode="auto">
          <a:xfrm>
            <a:off x="2436813" y="227013"/>
            <a:ext cx="4116387" cy="920750"/>
            <a:chOff x="4388049" y="2884782"/>
            <a:chExt cx="1828353" cy="731341"/>
          </a:xfrm>
        </p:grpSpPr>
        <p:sp>
          <p:nvSpPr>
            <p:cNvPr id="7" name="Chevron 6"/>
            <p:cNvSpPr/>
            <p:nvPr/>
          </p:nvSpPr>
          <p:spPr>
            <a:xfrm flipH="1">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ar-SY" sz="4400" b="1" dirty="0" smtClean="0">
                  <a:solidFill>
                    <a:schemeClr val="tx1"/>
                  </a:solidFill>
                  <a:latin typeface="Sakkal Majalla" panose="02000000000000000000" pitchFamily="2" charset="-78"/>
                  <a:cs typeface="Sakkal Majalla" panose="02000000000000000000" pitchFamily="2" charset="-78"/>
                </a:rPr>
                <a:t>الحل</a:t>
              </a:r>
              <a:endParaRPr lang="en-US" sz="4400" b="1" dirty="0">
                <a:solidFill>
                  <a:schemeClr val="tx1"/>
                </a:solidFill>
                <a:latin typeface="Sakkal Majalla" panose="02000000000000000000" pitchFamily="2" charset="-78"/>
                <a:cs typeface="Sakkal Majalla" panose="02000000000000000000" pitchFamily="2" charset="-78"/>
              </a:endParaRPr>
            </a:p>
          </p:txBody>
        </p:sp>
      </p:grpSp>
      <p:sp>
        <p:nvSpPr>
          <p:cNvPr id="35844"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smtClean="0">
                <a:latin typeface="Sakkal Majalla" panose="02000000000000000000" pitchFamily="2" charset="-78"/>
                <a:cs typeface="Sakkal Majalla" panose="02000000000000000000" pitchFamily="2" charset="-78"/>
              </a:rPr>
              <a:t>تفسير كيف يمكن للمتدرب معالجة المسألة المحددة في العنوان الرئيسي</a:t>
            </a:r>
          </a:p>
          <a:p>
            <a:pPr algn="just" eaLnBrk="1" hangingPunct="1"/>
            <a:endParaRPr lang="en-GB" altLang="sr-Latn-RS" sz="3600" b="1" dirty="0">
              <a:latin typeface="Sakkal Majalla" panose="02000000000000000000" pitchFamily="2" charset="-78"/>
              <a:cs typeface="Sakkal Majalla" panose="02000000000000000000" pitchFamily="2" charset="-78"/>
            </a:endParaRPr>
          </a:p>
          <a:p>
            <a:pPr algn="just" rtl="1" eaLnBrk="1" hangingPunct="1"/>
            <a:r>
              <a:rPr lang="ar-SY" altLang="sr-Latn-RS" sz="3600" dirty="0" smtClean="0">
                <a:latin typeface="Sakkal Majalla" panose="02000000000000000000" pitchFamily="2" charset="-78"/>
                <a:cs typeface="Sakkal Majalla" panose="02000000000000000000" pitchFamily="2" charset="-78"/>
              </a:rPr>
              <a:t>مثال:</a:t>
            </a:r>
          </a:p>
          <a:p>
            <a:pPr marL="0" indent="0" algn="just" rtl="1" eaLnBrk="1" hangingPunct="1">
              <a:buNone/>
            </a:pPr>
            <a:r>
              <a:rPr lang="en-GB" altLang="sr-Latn-RS" sz="3600" dirty="0" smtClean="0">
                <a:latin typeface="Sakkal Majalla" panose="02000000000000000000" pitchFamily="2" charset="-78"/>
                <a:cs typeface="Sakkal Majalla" panose="02000000000000000000" pitchFamily="2" charset="-78"/>
              </a:rPr>
              <a:t>”</a:t>
            </a:r>
            <a:r>
              <a:rPr lang="ar-SY" altLang="sr-Latn-RS" sz="3600" dirty="0" smtClean="0">
                <a:latin typeface="Sakkal Majalla" panose="02000000000000000000" pitchFamily="2" charset="-78"/>
                <a:cs typeface="Sakkal Majalla" panose="02000000000000000000" pitchFamily="2" charset="-78"/>
              </a:rPr>
              <a:t> فكر فقط في ما ينبغي لك تحديده من حيث مدة صلاحية الاعتراض. مثلا تاريخ الشروع وتاريخ الانتهاء وإذا ما كان تجديد المدة مسموحا به أم لا.</a:t>
            </a:r>
            <a:r>
              <a:rPr lang="en-GB" altLang="sr-Latn-RS" sz="3600" dirty="0">
                <a:latin typeface="Sakkal Majalla" panose="02000000000000000000" pitchFamily="2" charset="-78"/>
                <a:cs typeface="Sakkal Majalla" panose="02000000000000000000" pitchFamily="2" charset="-78"/>
              </a:rPr>
              <a:t> </a:t>
            </a:r>
            <a:r>
              <a:rPr lang="en-GB" altLang="sr-Latn-RS" sz="3600" dirty="0" smtClean="0">
                <a:latin typeface="Sakkal Majalla" panose="02000000000000000000" pitchFamily="2" charset="-78"/>
                <a:cs typeface="Sakkal Majalla" panose="02000000000000000000" pitchFamily="2" charset="-78"/>
              </a:rPr>
              <a:t>“</a:t>
            </a:r>
            <a:endParaRPr lang="ar-SY" altLang="sr-Latn-RS" sz="3600"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1630913-797C-46FD-8356-F5854C5B6A42}" type="slidenum">
              <a:rPr lang="en-US" altLang="en-US" sz="1200" smtClean="0">
                <a:solidFill>
                  <a:srgbClr val="898989"/>
                </a:solidFill>
              </a:rPr>
              <a:pPr>
                <a:spcBef>
                  <a:spcPct val="0"/>
                </a:spcBef>
                <a:buFontTx/>
                <a:buNone/>
              </a:pPr>
              <a:t>11</a:t>
            </a:fld>
            <a:endParaRPr lang="en-US" altLang="en-US" sz="1200" smtClean="0">
              <a:solidFill>
                <a:srgbClr val="898989"/>
              </a:solidFill>
            </a:endParaRPr>
          </a:p>
        </p:txBody>
      </p:sp>
      <p:grpSp>
        <p:nvGrpSpPr>
          <p:cNvPr id="37891" name="Group 5"/>
          <p:cNvGrpSpPr>
            <a:grpSpLocks/>
          </p:cNvGrpSpPr>
          <p:nvPr/>
        </p:nvGrpSpPr>
        <p:grpSpPr bwMode="auto">
          <a:xfrm>
            <a:off x="2436813" y="227013"/>
            <a:ext cx="4116387" cy="920750"/>
            <a:chOff x="4388049" y="2884782"/>
            <a:chExt cx="1828353" cy="731341"/>
          </a:xfrm>
        </p:grpSpPr>
        <p:sp>
          <p:nvSpPr>
            <p:cNvPr id="7" name="Chevron 6"/>
            <p:cNvSpPr/>
            <p:nvPr/>
          </p:nvSpPr>
          <p:spPr>
            <a:xfrm flipH="1">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ar-SY" sz="4000" b="1" dirty="0">
                  <a:solidFill>
                    <a:schemeClr val="tx1"/>
                  </a:solidFill>
                  <a:latin typeface="Sakkal Majalla" panose="02000000000000000000" pitchFamily="2" charset="-78"/>
                  <a:cs typeface="Sakkal Majalla" panose="02000000000000000000" pitchFamily="2" charset="-78"/>
                </a:rPr>
                <a:t>الحل</a:t>
              </a:r>
              <a:endParaRPr lang="en-US" sz="4000" b="1" dirty="0">
                <a:solidFill>
                  <a:schemeClr val="tx1"/>
                </a:solidFill>
                <a:latin typeface="Times New Roman" panose="02020603050405020304" pitchFamily="18" charset="0"/>
                <a:cs typeface="Times New Roman" panose="02020603050405020304" pitchFamily="18" charset="0"/>
              </a:endParaRPr>
            </a:p>
          </p:txBody>
        </p:sp>
      </p:grpSp>
      <p:sp>
        <p:nvSpPr>
          <p:cNvPr id="37892"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ينبغي أن يكون الحل:</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واضحا</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بسيطا</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محددا</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داعما</a:t>
            </a:r>
            <a:endParaRPr lang="ar-SY" altLang="sr-Latn-RS" sz="3200"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EF2DBCC-354D-4646-9AE6-773A50876666}" type="slidenum">
              <a:rPr lang="en-US" altLang="en-US" sz="1200" smtClean="0">
                <a:solidFill>
                  <a:srgbClr val="898989"/>
                </a:solidFill>
              </a:rPr>
              <a:pPr>
                <a:spcBef>
                  <a:spcPct val="0"/>
                </a:spcBef>
                <a:buFontTx/>
                <a:buNone/>
              </a:pPr>
              <a:t>12</a:t>
            </a:fld>
            <a:endParaRPr lang="en-US" altLang="en-US" sz="1200" smtClean="0">
              <a:solidFill>
                <a:srgbClr val="898989"/>
              </a:solidFill>
            </a:endParaRPr>
          </a:p>
        </p:txBody>
      </p:sp>
      <p:grpSp>
        <p:nvGrpSpPr>
          <p:cNvPr id="39939" name="Group 8"/>
          <p:cNvGrpSpPr>
            <a:grpSpLocks/>
          </p:cNvGrpSpPr>
          <p:nvPr/>
        </p:nvGrpSpPr>
        <p:grpSpPr bwMode="auto">
          <a:xfrm>
            <a:off x="2409825" y="227013"/>
            <a:ext cx="4143375" cy="920750"/>
            <a:chOff x="5850732" y="2884782"/>
            <a:chExt cx="1828353" cy="731341"/>
          </a:xfrm>
        </p:grpSpPr>
        <p:sp>
          <p:nvSpPr>
            <p:cNvPr id="10" name="Chevron 9"/>
            <p:cNvSpPr/>
            <p:nvPr/>
          </p:nvSpPr>
          <p:spPr>
            <a:xfrm flipH="1">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1"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rtl="1">
                <a:lnSpc>
                  <a:spcPct val="90000"/>
                </a:lnSpc>
                <a:spcAft>
                  <a:spcPct val="35000"/>
                </a:spcAft>
                <a:defRPr/>
              </a:pPr>
              <a:r>
                <a:rPr lang="ar-SY" sz="4400" b="1" dirty="0" smtClean="0">
                  <a:solidFill>
                    <a:schemeClr val="tx1"/>
                  </a:solidFill>
                  <a:latin typeface="Sakkal Majalla" panose="02000000000000000000" pitchFamily="2" charset="-78"/>
                  <a:cs typeface="Sakkal Majalla" panose="02000000000000000000" pitchFamily="2" charset="-78"/>
                </a:rPr>
                <a:t>التوضيح</a:t>
              </a:r>
              <a:endParaRPr lang="en-US" sz="4400" b="1" dirty="0">
                <a:solidFill>
                  <a:schemeClr val="tx1"/>
                </a:solidFill>
                <a:latin typeface="Sakkal Majalla" panose="02000000000000000000" pitchFamily="2" charset="-78"/>
                <a:cs typeface="Sakkal Majalla" panose="02000000000000000000" pitchFamily="2" charset="-78"/>
              </a:endParaRPr>
            </a:p>
          </p:txBody>
        </p:sp>
      </p:grpSp>
      <p:sp>
        <p:nvSpPr>
          <p:cNvPr id="39940"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توضيح الحل المقترح</a:t>
            </a:r>
          </a:p>
          <a:p>
            <a:pPr algn="just" eaLnBrk="1" hangingPunct="1"/>
            <a:endParaRPr lang="en-GB" altLang="sr-Latn-RS" b="1"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مثلا:</a:t>
            </a:r>
          </a:p>
          <a:p>
            <a:pPr marL="0" indent="0" algn="just" rtl="1" eaLnBrk="1" hangingPunct="1">
              <a:buNone/>
            </a:pPr>
            <a:r>
              <a:rPr lang="en-GB" altLang="sr-Latn-RS" dirty="0" smtClean="0">
                <a:latin typeface="Sakkal Majalla" panose="02000000000000000000" pitchFamily="2" charset="-78"/>
                <a:cs typeface="Sakkal Majalla" panose="02000000000000000000" pitchFamily="2" charset="-78"/>
              </a:rPr>
              <a:t>”</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كان من الممكن أن يكون الترخيص الذي منحت أكثر دقة. </a:t>
            </a:r>
            <a:r>
              <a:rPr lang="ar-SY" altLang="sr-Latn-RS" dirty="0">
                <a:latin typeface="Sakkal Majalla" panose="02000000000000000000" pitchFamily="2" charset="-78"/>
                <a:cs typeface="Sakkal Majalla" panose="02000000000000000000" pitchFamily="2" charset="-78"/>
              </a:rPr>
              <a:t>على سبيل المثال: </a:t>
            </a:r>
            <a:r>
              <a:rPr lang="en-GB"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يُسمح لكم </a:t>
            </a:r>
            <a:r>
              <a:rPr lang="ar-SY" altLang="sr-Latn-RS" dirty="0">
                <a:latin typeface="Sakkal Majalla" panose="02000000000000000000" pitchFamily="2" charset="-78"/>
                <a:cs typeface="Sakkal Majalla" panose="02000000000000000000" pitchFamily="2" charset="-78"/>
              </a:rPr>
              <a:t>باعتراض </a:t>
            </a:r>
            <a:r>
              <a:rPr lang="ar-SY" altLang="sr-Latn-RS" dirty="0" smtClean="0">
                <a:latin typeface="Sakkal Majalla" panose="02000000000000000000" pitchFamily="2" charset="-78"/>
                <a:cs typeface="Sakkal Majalla" panose="02000000000000000000" pitchFamily="2" charset="-78"/>
              </a:rPr>
              <a:t>الاتصالات المرسلة من </a:t>
            </a:r>
            <a:r>
              <a:rPr lang="ar-SY" altLang="sr-Latn-RS" dirty="0">
                <a:latin typeface="Sakkal Majalla" panose="02000000000000000000" pitchFamily="2" charset="-78"/>
                <a:cs typeface="Sakkal Majalla" panose="02000000000000000000" pitchFamily="2" charset="-78"/>
              </a:rPr>
              <a:t>حساب </a:t>
            </a:r>
            <a:r>
              <a:rPr lang="fr-FR" altLang="sr-Latn-RS" dirty="0" smtClean="0">
                <a:latin typeface="Sakkal Majalla" panose="02000000000000000000" pitchFamily="2" charset="-78"/>
                <a:cs typeface="Sakkal Majalla" panose="02000000000000000000" pitchFamily="2" charset="-78"/>
              </a:rPr>
              <a:t>IM1 </a:t>
            </a:r>
            <a:r>
              <a:rPr lang="ar-SY" altLang="sr-Latn-RS" dirty="0" smtClean="0">
                <a:latin typeface="Sakkal Majalla" panose="02000000000000000000" pitchFamily="2" charset="-78"/>
                <a:cs typeface="Sakkal Majalla" panose="02000000000000000000" pitchFamily="2" charset="-78"/>
              </a:rPr>
              <a:t> إلى حساب</a:t>
            </a:r>
            <a:r>
              <a:rPr lang="fr-FR" altLang="sr-Latn-RS" dirty="0" smtClean="0">
                <a:latin typeface="Sakkal Majalla" panose="02000000000000000000" pitchFamily="2" charset="-78"/>
                <a:cs typeface="Sakkal Majalla" panose="02000000000000000000" pitchFamily="2" charset="-78"/>
              </a:rPr>
              <a:t>IM2 </a:t>
            </a:r>
            <a:r>
              <a:rPr lang="ar-SY" altLang="sr-Latn-RS" dirty="0" smtClean="0">
                <a:latin typeface="Sakkal Majalla" panose="02000000000000000000" pitchFamily="2" charset="-78"/>
                <a:cs typeface="Sakkal Majalla" panose="02000000000000000000" pitchFamily="2" charset="-78"/>
              </a:rPr>
              <a:t> ابتداء من </a:t>
            </a:r>
            <a:r>
              <a:rPr lang="ar-SY" altLang="sr-Latn-RS" dirty="0">
                <a:latin typeface="Sakkal Majalla" panose="02000000000000000000" pitchFamily="2" charset="-78"/>
                <a:cs typeface="Sakkal Majalla" panose="02000000000000000000" pitchFamily="2" charset="-78"/>
              </a:rPr>
              <a:t>الساعة </a:t>
            </a:r>
            <a:r>
              <a:rPr lang="en-GB" altLang="sr-Latn-RS" dirty="0">
                <a:latin typeface="Sakkal Majalla" panose="02000000000000000000" pitchFamily="2" charset="-78"/>
                <a:cs typeface="Sakkal Majalla" panose="02000000000000000000" pitchFamily="2" charset="-78"/>
              </a:rPr>
              <a:t>08:00:00 </a:t>
            </a:r>
            <a:r>
              <a:rPr lang="ar-SY" altLang="sr-Latn-RS" dirty="0" smtClean="0">
                <a:latin typeface="Sakkal Majalla" panose="02000000000000000000" pitchFamily="2" charset="-78"/>
                <a:cs typeface="Sakkal Majalla" panose="02000000000000000000" pitchFamily="2" charset="-78"/>
              </a:rPr>
              <a:t> بتاريخ 23 أكتوبر 2017 إلى الساعة </a:t>
            </a:r>
            <a:r>
              <a:rPr lang="ar-SY" altLang="sr-Latn-RS" dirty="0">
                <a:latin typeface="Sakkal Majalla" panose="02000000000000000000" pitchFamily="2" charset="-78"/>
                <a:cs typeface="Sakkal Majalla" panose="02000000000000000000" pitchFamily="2" charset="-78"/>
              </a:rPr>
              <a:t>11:59:59 </a:t>
            </a:r>
            <a:r>
              <a:rPr lang="ar-SY" altLang="sr-Latn-RS" dirty="0" smtClean="0">
                <a:latin typeface="Sakkal Majalla" panose="02000000000000000000" pitchFamily="2" charset="-78"/>
                <a:cs typeface="Sakkal Majalla" panose="02000000000000000000" pitchFamily="2" charset="-78"/>
              </a:rPr>
              <a:t>من 23 أكتوبر 2017</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وسيتم </a:t>
            </a:r>
            <a:r>
              <a:rPr lang="ar-SY" altLang="sr-Latn-RS" dirty="0">
                <a:latin typeface="Sakkal Majalla" panose="02000000000000000000" pitchFamily="2" charset="-78"/>
                <a:cs typeface="Sakkal Majalla" panose="02000000000000000000" pitchFamily="2" charset="-78"/>
              </a:rPr>
              <a:t>منح </a:t>
            </a:r>
            <a:r>
              <a:rPr lang="ar-SY" altLang="sr-Latn-RS" dirty="0" smtClean="0">
                <a:latin typeface="Sakkal Majalla" panose="02000000000000000000" pitchFamily="2" charset="-78"/>
                <a:cs typeface="Sakkal Majalla" panose="02000000000000000000" pitchFamily="2" charset="-78"/>
              </a:rPr>
              <a:t>ترخيص جديد </a:t>
            </a:r>
            <a:r>
              <a:rPr lang="ar-SY" altLang="sr-Latn-RS" dirty="0">
                <a:latin typeface="Sakkal Majalla" panose="02000000000000000000" pitchFamily="2" charset="-78"/>
                <a:cs typeface="Sakkal Majalla" panose="02000000000000000000" pitchFamily="2" charset="-78"/>
              </a:rPr>
              <a:t>لأي </a:t>
            </a:r>
            <a:r>
              <a:rPr lang="ar-SY" altLang="sr-Latn-RS" dirty="0" smtClean="0">
                <a:latin typeface="Sakkal Majalla" panose="02000000000000000000" pitchFamily="2" charset="-78"/>
                <a:cs typeface="Sakkal Majalla" panose="02000000000000000000" pitchFamily="2" charset="-78"/>
              </a:rPr>
              <a:t>طلبات مجددة</a:t>
            </a:r>
            <a:r>
              <a:rPr lang="en-GB" altLang="sr-Latn-RS" dirty="0" smtClean="0">
                <a:latin typeface="Sakkal Majalla" panose="02000000000000000000" pitchFamily="2" charset="-78"/>
                <a:cs typeface="Sakkal Majalla" panose="02000000000000000000" pitchFamily="2" charset="-78"/>
              </a:rPr>
              <a:t>’</a:t>
            </a:r>
            <a:r>
              <a:rPr lang="ar-SY" altLang="sr-Latn-RS" dirty="0" smtClean="0">
                <a:latin typeface="Sakkal Majalla" panose="02000000000000000000" pitchFamily="2" charset="-78"/>
                <a:cs typeface="Sakkal Majalla" panose="02000000000000000000" pitchFamily="2" charset="-78"/>
              </a:rPr>
              <a:t> </a:t>
            </a:r>
            <a:r>
              <a:rPr lang="en-GB" altLang="sr-Latn-RS" dirty="0" smtClean="0">
                <a:latin typeface="Sakkal Majalla" panose="02000000000000000000" pitchFamily="2" charset="-78"/>
                <a:cs typeface="Sakkal Majalla" panose="02000000000000000000" pitchFamily="2" charset="-78"/>
              </a:rPr>
              <a:t>“</a:t>
            </a:r>
            <a:r>
              <a:rPr lang="ar-SY" altLang="sr-Latn-RS" dirty="0" smtClean="0">
                <a:latin typeface="Sakkal Majalla" panose="02000000000000000000" pitchFamily="2" charset="-78"/>
                <a:cs typeface="Sakkal Majalla" panose="02000000000000000000" pitchFamily="2" charset="-78"/>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2921C8-3CC2-4D6F-B1F1-F08CA9723977}" type="slidenum">
              <a:rPr lang="en-US" altLang="en-US" sz="1200" smtClean="0">
                <a:solidFill>
                  <a:srgbClr val="898989"/>
                </a:solidFill>
              </a:rPr>
              <a:pPr>
                <a:spcBef>
                  <a:spcPct val="0"/>
                </a:spcBef>
                <a:buFontTx/>
                <a:buNone/>
              </a:pPr>
              <a:t>13</a:t>
            </a:fld>
            <a:endParaRPr lang="en-US" altLang="en-US" sz="1200" smtClean="0">
              <a:solidFill>
                <a:srgbClr val="898989"/>
              </a:solidFill>
            </a:endParaRPr>
          </a:p>
        </p:txBody>
      </p:sp>
      <p:sp>
        <p:nvSpPr>
          <p:cNvPr id="41987"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smtClean="0">
                <a:latin typeface="Sakkal Majalla" panose="02000000000000000000" pitchFamily="2" charset="-78"/>
                <a:cs typeface="Sakkal Majalla" panose="02000000000000000000" pitchFamily="2" charset="-78"/>
              </a:rPr>
              <a:t>ينبغي أن يكون التوضيح:</a:t>
            </a:r>
          </a:p>
          <a:p>
            <a:pPr lvl="1" algn="just" rtl="1" eaLnBrk="1" hangingPunct="1"/>
            <a:r>
              <a:rPr lang="ar-SY" altLang="sr-Latn-RS" sz="3600" dirty="0" smtClean="0">
                <a:latin typeface="Sakkal Majalla" panose="02000000000000000000" pitchFamily="2" charset="-78"/>
                <a:cs typeface="Sakkal Majalla" panose="02000000000000000000" pitchFamily="2" charset="-78"/>
              </a:rPr>
              <a:t>في مستوى من الأداء يستطيع المتدربون فهمه والتفاعل معه</a:t>
            </a:r>
          </a:p>
          <a:p>
            <a:pPr lvl="1" algn="just" rtl="1" eaLnBrk="1" hangingPunct="1"/>
            <a:r>
              <a:rPr lang="ar-SY" altLang="sr-Latn-RS" sz="3600" dirty="0" smtClean="0">
                <a:latin typeface="Sakkal Majalla" panose="02000000000000000000" pitchFamily="2" charset="-78"/>
                <a:cs typeface="Sakkal Majalla" panose="02000000000000000000" pitchFamily="2" charset="-78"/>
              </a:rPr>
              <a:t>ألا يوضح ما يعرفه المتدربون مسبقا</a:t>
            </a:r>
          </a:p>
          <a:p>
            <a:pPr lvl="1" algn="just" rtl="1" eaLnBrk="1" hangingPunct="1"/>
            <a:r>
              <a:rPr lang="ar-SY" altLang="sr-Latn-RS" sz="3600" dirty="0" smtClean="0">
                <a:latin typeface="Sakkal Majalla" panose="02000000000000000000" pitchFamily="2" charset="-78"/>
                <a:cs typeface="Sakkal Majalla" panose="02000000000000000000" pitchFamily="2" charset="-78"/>
              </a:rPr>
              <a:t>يبين للمتدربين كيف يمكنهم تحقيق ما يصبون إليه</a:t>
            </a:r>
            <a:endParaRPr lang="ar-SY" altLang="sr-Latn-RS" sz="3600" dirty="0" smtClean="0">
              <a:latin typeface="Sakkal Majalla" panose="02000000000000000000" pitchFamily="2" charset="-78"/>
              <a:cs typeface="Sakkal Majalla" panose="02000000000000000000" pitchFamily="2" charset="-78"/>
            </a:endParaRPr>
          </a:p>
        </p:txBody>
      </p:sp>
      <p:grpSp>
        <p:nvGrpSpPr>
          <p:cNvPr id="41988" name="Group 8"/>
          <p:cNvGrpSpPr>
            <a:grpSpLocks/>
          </p:cNvGrpSpPr>
          <p:nvPr/>
        </p:nvGrpSpPr>
        <p:grpSpPr bwMode="auto">
          <a:xfrm>
            <a:off x="2409825" y="227013"/>
            <a:ext cx="4143375" cy="920750"/>
            <a:chOff x="5850732" y="2884782"/>
            <a:chExt cx="1828353" cy="731341"/>
          </a:xfrm>
        </p:grpSpPr>
        <p:sp>
          <p:nvSpPr>
            <p:cNvPr id="13" name="Chevron 12"/>
            <p:cNvSpPr/>
            <p:nvPr/>
          </p:nvSpPr>
          <p:spPr>
            <a:xfrm flipH="1">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4"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ar-SY" sz="4400" b="1" dirty="0">
                  <a:solidFill>
                    <a:schemeClr val="tx1"/>
                  </a:solidFill>
                  <a:latin typeface="Sakkal Majalla" panose="02000000000000000000" pitchFamily="2" charset="-78"/>
                  <a:cs typeface="Sakkal Majalla" panose="02000000000000000000" pitchFamily="2" charset="-78"/>
                </a:rPr>
                <a:t>التوضيح</a:t>
              </a:r>
              <a:endParaRPr lang="en-US" sz="4400" b="1" dirty="0">
                <a:solidFill>
                  <a:schemeClr val="tx1"/>
                </a:solidFill>
                <a:latin typeface="Times New Roman" panose="02020603050405020304" pitchFamily="18" charset="0"/>
                <a:cs typeface="Times New Roman" panose="02020603050405020304" pitchFamily="18" charset="0"/>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86BF47-8E39-491F-B72F-4B800B74B955}" type="slidenum">
              <a:rPr lang="en-US" altLang="en-US" sz="1200" smtClean="0">
                <a:solidFill>
                  <a:srgbClr val="898989"/>
                </a:solidFill>
              </a:rPr>
              <a:pPr>
                <a:spcBef>
                  <a:spcPct val="0"/>
                </a:spcBef>
                <a:buFontTx/>
                <a:buNone/>
              </a:pPr>
              <a:t>14</a:t>
            </a:fld>
            <a:endParaRPr lang="en-US" altLang="en-US" sz="1200" smtClean="0">
              <a:solidFill>
                <a:srgbClr val="898989"/>
              </a:solidFill>
            </a:endParaRPr>
          </a:p>
        </p:txBody>
      </p:sp>
      <p:grpSp>
        <p:nvGrpSpPr>
          <p:cNvPr id="44035" name="Group 17"/>
          <p:cNvGrpSpPr>
            <a:grpSpLocks/>
          </p:cNvGrpSpPr>
          <p:nvPr/>
        </p:nvGrpSpPr>
        <p:grpSpPr bwMode="auto">
          <a:xfrm>
            <a:off x="2409825" y="227013"/>
            <a:ext cx="4173538" cy="920750"/>
            <a:chOff x="7314530" y="2884782"/>
            <a:chExt cx="1828353" cy="731341"/>
          </a:xfrm>
        </p:grpSpPr>
        <p:sp>
          <p:nvSpPr>
            <p:cNvPr id="19" name="Chevron 18"/>
            <p:cNvSpPr/>
            <p:nvPr/>
          </p:nvSpPr>
          <p:spPr>
            <a:xfrm flipH="1">
              <a:off x="7314530" y="2884782"/>
              <a:ext cx="1828353" cy="731341"/>
            </a:xfrm>
            <a:prstGeom prst="chevron">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20" name="Chevron 6"/>
            <p:cNvSpPr/>
            <p:nvPr/>
          </p:nvSpPr>
          <p:spPr>
            <a:xfrm>
              <a:off x="7680340" y="2884782"/>
              <a:ext cx="1096734"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ar-SY" sz="4000" b="1" dirty="0" smtClean="0">
                  <a:solidFill>
                    <a:schemeClr val="tx1"/>
                  </a:solidFill>
                  <a:latin typeface="Sakkal Majalla" panose="02000000000000000000" pitchFamily="2" charset="-78"/>
                  <a:cs typeface="Sakkal Majalla" panose="02000000000000000000" pitchFamily="2" charset="-78"/>
                </a:rPr>
                <a:t>إعادة الأداء</a:t>
              </a:r>
              <a:endParaRPr lang="en-US" sz="4000" b="1" dirty="0">
                <a:solidFill>
                  <a:schemeClr val="tx1"/>
                </a:solidFill>
                <a:latin typeface="Sakkal Majalla" panose="02000000000000000000" pitchFamily="2" charset="-78"/>
                <a:cs typeface="Sakkal Majalla" panose="02000000000000000000" pitchFamily="2" charset="-78"/>
              </a:endParaRPr>
            </a:p>
          </p:txBody>
        </p:sp>
      </p:gr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smtClean="0">
                <a:latin typeface="Sakkal Majalla" panose="02000000000000000000" pitchFamily="2" charset="-78"/>
                <a:cs typeface="Sakkal Majalla" panose="02000000000000000000" pitchFamily="2" charset="-78"/>
              </a:rPr>
              <a:t>اطلبوا من المتدربين إعادة أداء الجزء المحدد في العنوان الرئيسي</a:t>
            </a:r>
          </a:p>
          <a:p>
            <a:pPr algn="just" eaLnBrk="1" hangingPunct="1"/>
            <a:endParaRPr lang="en-GB" altLang="sr-Latn-RS" sz="3600" dirty="0">
              <a:latin typeface="Sakkal Majalla" panose="02000000000000000000" pitchFamily="2" charset="-78"/>
              <a:cs typeface="Sakkal Majalla" panose="02000000000000000000" pitchFamily="2" charset="-78"/>
            </a:endParaRPr>
          </a:p>
          <a:p>
            <a:pPr algn="just" rtl="1" eaLnBrk="1" hangingPunct="1"/>
            <a:r>
              <a:rPr lang="ar-SY" altLang="sr-Latn-RS" sz="3600" dirty="0" smtClean="0">
                <a:latin typeface="Sakkal Majalla" panose="02000000000000000000" pitchFamily="2" charset="-78"/>
                <a:cs typeface="Sakkal Majalla" panose="02000000000000000000" pitchFamily="2" charset="-78"/>
              </a:rPr>
              <a:t>يتلخص الغرض من إعادة الأداء في:</a:t>
            </a:r>
          </a:p>
          <a:p>
            <a:pPr lvl="1" algn="just" rtl="1" eaLnBrk="1" hangingPunct="1"/>
            <a:r>
              <a:rPr lang="ar-SY" altLang="sr-Latn-RS" sz="3600" dirty="0" smtClean="0">
                <a:latin typeface="Sakkal Majalla" panose="02000000000000000000" pitchFamily="2" charset="-78"/>
                <a:cs typeface="Sakkal Majalla" panose="02000000000000000000" pitchFamily="2" charset="-78"/>
              </a:rPr>
              <a:t>فهم مدى نجاح عملية المراجعة من عدمه</a:t>
            </a:r>
          </a:p>
          <a:p>
            <a:pPr lvl="1" algn="just" rtl="1" eaLnBrk="1" hangingPunct="1"/>
            <a:r>
              <a:rPr lang="ar-SY" altLang="sr-Latn-RS" sz="3600" dirty="0" smtClean="0">
                <a:latin typeface="Sakkal Majalla" panose="02000000000000000000" pitchFamily="2" charset="-78"/>
                <a:cs typeface="Sakkal Majalla" panose="02000000000000000000" pitchFamily="2" charset="-78"/>
              </a:rPr>
              <a:t>تقييم تأثير التوضيح على المتدربين واستفادتهم منه</a:t>
            </a:r>
            <a:endParaRPr lang="ar-SY" altLang="sr-Latn-RS" sz="3600"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2426220" y="4500563"/>
            <a:ext cx="429155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eaLnBrk="1" hangingPunct="1">
              <a:spcBef>
                <a:spcPct val="0"/>
              </a:spcBef>
              <a:buFontTx/>
              <a:buNone/>
            </a:pPr>
            <a:r>
              <a:rPr lang="ar-SY" altLang="sr-Latn-RS" sz="5400" b="1" dirty="0" smtClean="0">
                <a:latin typeface="Sakkal Majalla" panose="02000000000000000000" pitchFamily="2" charset="-78"/>
                <a:cs typeface="Sakkal Majalla" panose="02000000000000000000" pitchFamily="2" charset="-78"/>
              </a:rPr>
              <a:t>هل لديكم أي أسئلة</a:t>
            </a:r>
            <a:endParaRPr lang="en-GB" altLang="sr-Latn-RS" sz="5400" b="1" dirty="0">
              <a:latin typeface="Sakkal Majalla" panose="02000000000000000000" pitchFamily="2" charset="-78"/>
              <a:cs typeface="Sakkal Majalla" panose="02000000000000000000" pitchFamily="2" charset="-78"/>
            </a:endParaRP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FAD4BB3-B5EB-4E14-A3F3-53EB53763D18}" type="slidenum">
              <a:rPr lang="en-US" altLang="fr-FR" sz="1200" smtClean="0">
                <a:solidFill>
                  <a:srgbClr val="898989"/>
                </a:solidFill>
              </a:rPr>
              <a:pPr>
                <a:spcBef>
                  <a:spcPct val="0"/>
                </a:spcBef>
                <a:buFontTx/>
                <a:buNone/>
              </a:pPr>
              <a:t>15</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rtl="1" eaLnBrk="1" hangingPunct="1"/>
            <a:r>
              <a:rPr lang="ar-SY" altLang="en-US" sz="4800" b="1" dirty="0">
                <a:latin typeface="Sakkal Majalla" pitchFamily="2" charset="-78"/>
                <a:cs typeface="Sakkal Majalla" pitchFamily="2" charset="-78"/>
              </a:rPr>
              <a:t>أهداف الحصة</a:t>
            </a:r>
            <a:endParaRPr lang="en-GB" altLang="sr-Latn-RS" sz="4800" b="1" dirty="0" smtClean="0"/>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marL="0" indent="0" algn="r" rtl="1">
              <a:buNone/>
            </a:pPr>
            <a:r>
              <a:rPr lang="ar-SY" altLang="fr-FR" sz="3200" dirty="0">
                <a:latin typeface="Sakkal Majalla" pitchFamily="2" charset="-78"/>
                <a:cs typeface="Sakkal Majalla" pitchFamily="2" charset="-78"/>
              </a:rPr>
              <a:t>في نهاية هذه الحصة، سيكون المشاركون قادرين على</a:t>
            </a:r>
            <a:r>
              <a:rPr lang="ar-SY" altLang="fr-FR" sz="3200" dirty="0" smtClean="0">
                <a:latin typeface="Sakkal Majalla" pitchFamily="2" charset="-78"/>
                <a:cs typeface="Sakkal Majalla" pitchFamily="2" charset="-78"/>
              </a:rPr>
              <a:t>:</a:t>
            </a:r>
          </a:p>
          <a:p>
            <a:pPr marL="0" indent="0" algn="r" rtl="1">
              <a:buNone/>
            </a:pPr>
            <a:endParaRPr lang="fr-FR" altLang="fr-FR" sz="3200" dirty="0">
              <a:latin typeface="Sakkal Majalla" pitchFamily="2" charset="-78"/>
              <a:cs typeface="Sakkal Majalla" pitchFamily="2" charset="-78"/>
            </a:endParaRPr>
          </a:p>
          <a:p>
            <a:pPr algn="r" rtl="1">
              <a:buFont typeface="Arial" charset="0"/>
              <a:buChar char="•"/>
            </a:pPr>
            <a:r>
              <a:rPr lang="ar-SA" altLang="fr-FR" sz="3200" dirty="0" smtClean="0">
                <a:latin typeface="Sakkal Majalla" pitchFamily="2" charset="-78"/>
                <a:cs typeface="Sakkal Majalla" pitchFamily="2" charset="-78"/>
              </a:rPr>
              <a:t>فهم </a:t>
            </a:r>
            <a:r>
              <a:rPr lang="ar-SY" altLang="fr-FR" sz="3200" dirty="0" smtClean="0">
                <a:latin typeface="Sakkal Majalla" pitchFamily="2" charset="-78"/>
                <a:cs typeface="Sakkal Majalla" pitchFamily="2" charset="-78"/>
              </a:rPr>
              <a:t>طريقة تقييم ومراجعة أداء المشاركين في تمرين إجراء جلسات الاستماع/النظر في الطلبات من أجل تدابير التحقيق</a:t>
            </a:r>
          </a:p>
          <a:p>
            <a:pPr algn="r" rtl="1">
              <a:buFont typeface="Arial" charset="0"/>
              <a:buChar char="•"/>
            </a:pPr>
            <a:endParaRPr lang="ar-SY" altLang="fr-FR" sz="3200" dirty="0">
              <a:latin typeface="Sakkal Majalla" pitchFamily="2" charset="-78"/>
              <a:cs typeface="Sakkal Majalla" pitchFamily="2" charset="-78"/>
            </a:endParaRPr>
          </a:p>
          <a:p>
            <a:pPr algn="r" rtl="1">
              <a:buFont typeface="Arial" charset="0"/>
              <a:buChar char="•"/>
            </a:pPr>
            <a:r>
              <a:rPr lang="ar-SY" altLang="fr-FR" sz="3200" dirty="0" smtClean="0">
                <a:latin typeface="Sakkal Majalla" pitchFamily="2" charset="-78"/>
                <a:cs typeface="Sakkal Majalla" pitchFamily="2" charset="-78"/>
              </a:rPr>
              <a:t>استيعاب كيفية تنفيذ كل مرحلة من المراحل الست لعملية المراجعة عن تقديم التعليقات والملاحظات للمشاركين</a:t>
            </a:r>
          </a:p>
          <a:p>
            <a:pPr marL="0" indent="0" algn="just">
              <a:spcBef>
                <a:spcPct val="20000"/>
              </a:spcBef>
              <a:defRPr/>
            </a:pPr>
            <a:endParaRPr lang="en-US" sz="3200" dirty="0" smtClean="0">
              <a:solidFill>
                <a:srgbClr val="000000"/>
              </a:solidFill>
              <a:latin typeface="+mj-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9AC1BC5C-4FE4-4F37-88E8-BE45EBEC5CBC}" type="slidenum">
              <a:rPr lang="en-US" altLang="fr-FR" sz="1200" smtClean="0">
                <a:solidFill>
                  <a:srgbClr val="898989"/>
                </a:solidFill>
              </a:rPr>
              <a:pPr>
                <a:spcBef>
                  <a:spcPct val="0"/>
                </a:spcBef>
                <a:buFontTx/>
                <a:buNone/>
              </a:pPr>
              <a:t>2</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pPr rtl="1"/>
            <a:r>
              <a:rPr lang="ar-SY" altLang="sr-Latn-RS" sz="5400" b="1" dirty="0" smtClean="0">
                <a:latin typeface="Sakkal Majalla" panose="02000000000000000000" pitchFamily="2" charset="-78"/>
                <a:cs typeface="Sakkal Majalla" panose="02000000000000000000" pitchFamily="2" charset="-78"/>
              </a:rPr>
              <a:t>تعليقات وملاحظات حول التمرين</a:t>
            </a:r>
            <a:endParaRPr lang="en-GB" altLang="sr-Latn-RS" sz="5400" dirty="0" smtClean="0">
              <a:latin typeface="Sakkal Majalla" panose="02000000000000000000" pitchFamily="2" charset="-78"/>
              <a:cs typeface="Sakkal Majalla" panose="02000000000000000000" pitchFamily="2" charset="-78"/>
            </a:endParaRPr>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074E755-9E26-4373-B379-42BE20FECF73}" type="slidenum">
              <a:rPr lang="en-US" altLang="fr-FR" sz="1200" smtClean="0">
                <a:solidFill>
                  <a:srgbClr val="898989"/>
                </a:solidFill>
              </a:rPr>
              <a:pPr>
                <a:spcBef>
                  <a:spcPct val="0"/>
                </a:spcBef>
                <a:buFontTx/>
                <a:buNone/>
              </a:pPr>
              <a:t>3</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Image result for feedback feedforw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305175"/>
            <a:ext cx="320040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E8C74A-A6D0-4ED4-8E36-40C8CA303024}" type="slidenum">
              <a:rPr lang="en-US" altLang="fr-FR" sz="1200" smtClean="0">
                <a:solidFill>
                  <a:srgbClr val="898989"/>
                </a:solidFill>
              </a:rPr>
              <a:pPr>
                <a:spcBef>
                  <a:spcPct val="0"/>
                </a:spcBef>
                <a:buFontTx/>
                <a:buNone/>
              </a:pPr>
              <a:t>4</a:t>
            </a:fld>
            <a:endParaRPr lang="en-US" altLang="fr-FR" sz="1200" smtClean="0">
              <a:solidFill>
                <a:srgbClr val="898989"/>
              </a:solidFill>
            </a:endParaRPr>
          </a:p>
        </p:txBody>
      </p:sp>
      <p:sp>
        <p:nvSpPr>
          <p:cNvPr id="25604" name="Rectangle 3"/>
          <p:cNvSpPr txBox="1">
            <a:spLocks/>
          </p:cNvSpPr>
          <p:nvPr/>
        </p:nvSpPr>
        <p:spPr bwMode="auto">
          <a:xfrm>
            <a:off x="586883" y="46393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000" dirty="0" smtClean="0">
                <a:latin typeface="Sakkal Majalla" panose="02000000000000000000" pitchFamily="2" charset="-78"/>
                <a:cs typeface="Sakkal Majalla" panose="02000000000000000000" pitchFamily="2" charset="-78"/>
              </a:rPr>
              <a:t>بعد الانتهاء من التمرين، ينبغي </a:t>
            </a:r>
            <a:r>
              <a:rPr lang="ar-SY" altLang="sr-Latn-RS" sz="2000" dirty="0">
                <a:latin typeface="Sakkal Majalla" panose="02000000000000000000" pitchFamily="2" charset="-78"/>
                <a:cs typeface="Sakkal Majalla" panose="02000000000000000000" pitchFamily="2" charset="-78"/>
              </a:rPr>
              <a:t>أن </a:t>
            </a:r>
            <a:r>
              <a:rPr lang="ar-SY" altLang="sr-Latn-RS" sz="2000" dirty="0" smtClean="0">
                <a:latin typeface="Sakkal Majalla" panose="02000000000000000000" pitchFamily="2" charset="-78"/>
                <a:cs typeface="Sakkal Majalla" panose="02000000000000000000" pitchFamily="2" charset="-78"/>
              </a:rPr>
              <a:t>يقوم المدرب بمراجعة مفصلة لأداء المتدربين</a:t>
            </a:r>
          </a:p>
          <a:p>
            <a:pPr algn="just" rtl="1" eaLnBrk="1" hangingPunct="1"/>
            <a:r>
              <a:rPr lang="ar-SY" altLang="sr-Latn-RS" sz="2000" dirty="0" smtClean="0">
                <a:latin typeface="Sakkal Majalla" panose="02000000000000000000" pitchFamily="2" charset="-78"/>
                <a:cs typeface="Sakkal Majalla" panose="02000000000000000000" pitchFamily="2" charset="-78"/>
              </a:rPr>
              <a:t>ينبغي </a:t>
            </a:r>
            <a:r>
              <a:rPr lang="ar-SY" altLang="sr-Latn-RS" sz="2000" dirty="0">
                <a:latin typeface="Sakkal Majalla" panose="02000000000000000000" pitchFamily="2" charset="-78"/>
                <a:cs typeface="Sakkal Majalla" panose="02000000000000000000" pitchFamily="2" charset="-78"/>
              </a:rPr>
              <a:t>أن </a:t>
            </a:r>
            <a:r>
              <a:rPr lang="ar-SY" altLang="sr-Latn-RS" sz="2000" dirty="0" smtClean="0">
                <a:latin typeface="Sakkal Majalla" panose="02000000000000000000" pitchFamily="2" charset="-78"/>
                <a:cs typeface="Sakkal Majalla" panose="02000000000000000000" pitchFamily="2" charset="-78"/>
              </a:rPr>
              <a:t>يستخدم المدرب المراحل الست لعملية المراجعة:</a:t>
            </a:r>
          </a:p>
          <a:p>
            <a:pPr algn="just" rtl="1" eaLnBrk="1" hangingPunct="1">
              <a:buFontTx/>
              <a:buChar char="-"/>
            </a:pPr>
            <a:r>
              <a:rPr lang="ar-SA" sz="2000" dirty="0" smtClean="0">
                <a:latin typeface="Sakkal Majalla" panose="02000000000000000000" pitchFamily="2" charset="-78"/>
                <a:cs typeface="Sakkal Majalla" panose="02000000000000000000" pitchFamily="2" charset="-78"/>
              </a:rPr>
              <a:t>العنوان</a:t>
            </a:r>
            <a:r>
              <a:rPr lang="ar-SY" sz="2000" dirty="0" smtClean="0">
                <a:latin typeface="Sakkal Majalla" panose="02000000000000000000" pitchFamily="2" charset="-78"/>
                <a:cs typeface="Sakkal Majalla" panose="02000000000000000000" pitchFamily="2" charset="-78"/>
              </a:rPr>
              <a:t> الرئيسي</a:t>
            </a:r>
          </a:p>
          <a:p>
            <a:pPr algn="r" rtl="1">
              <a:buFontTx/>
              <a:buChar char="-"/>
            </a:pPr>
            <a:r>
              <a:rPr lang="ar-SA" sz="2000" dirty="0" smtClean="0">
                <a:latin typeface="Sakkal Majalla" panose="02000000000000000000" pitchFamily="2" charset="-78"/>
                <a:cs typeface="Sakkal Majalla" panose="02000000000000000000" pitchFamily="2" charset="-78"/>
              </a:rPr>
              <a:t>الإعادة</a:t>
            </a:r>
            <a:endParaRPr lang="ar-SY" sz="2000" dirty="0">
              <a:latin typeface="Sakkal Majalla" panose="02000000000000000000" pitchFamily="2" charset="-78"/>
              <a:cs typeface="Sakkal Majalla" panose="02000000000000000000" pitchFamily="2" charset="-78"/>
            </a:endParaRPr>
          </a:p>
          <a:p>
            <a:pPr algn="r" rtl="1">
              <a:buFontTx/>
              <a:buChar char="-"/>
            </a:pPr>
            <a:r>
              <a:rPr lang="ar-SA" sz="2000" dirty="0">
                <a:latin typeface="Sakkal Majalla" panose="02000000000000000000" pitchFamily="2" charset="-78"/>
                <a:cs typeface="Sakkal Majalla" panose="02000000000000000000" pitchFamily="2" charset="-78"/>
              </a:rPr>
              <a:t>السبب</a:t>
            </a:r>
            <a:endParaRPr lang="ar-SY" sz="2000" dirty="0">
              <a:latin typeface="Sakkal Majalla" panose="02000000000000000000" pitchFamily="2" charset="-78"/>
              <a:cs typeface="Sakkal Majalla" panose="02000000000000000000" pitchFamily="2" charset="-78"/>
            </a:endParaRPr>
          </a:p>
          <a:p>
            <a:pPr algn="r" rtl="1">
              <a:buFontTx/>
              <a:buChar char="-"/>
            </a:pPr>
            <a:r>
              <a:rPr lang="ar-SA" sz="2000" dirty="0">
                <a:latin typeface="Sakkal Majalla" panose="02000000000000000000" pitchFamily="2" charset="-78"/>
                <a:cs typeface="Sakkal Majalla" panose="02000000000000000000" pitchFamily="2" charset="-78"/>
              </a:rPr>
              <a:t>الحل</a:t>
            </a:r>
            <a:endParaRPr lang="ar-SY" sz="2000" dirty="0">
              <a:latin typeface="Sakkal Majalla" panose="02000000000000000000" pitchFamily="2" charset="-78"/>
              <a:cs typeface="Sakkal Majalla" panose="02000000000000000000" pitchFamily="2" charset="-78"/>
            </a:endParaRPr>
          </a:p>
          <a:p>
            <a:pPr algn="r" rtl="1">
              <a:buFontTx/>
              <a:buChar char="-"/>
            </a:pPr>
            <a:r>
              <a:rPr lang="ar-SA" sz="2000" dirty="0">
                <a:latin typeface="Sakkal Majalla" panose="02000000000000000000" pitchFamily="2" charset="-78"/>
                <a:cs typeface="Sakkal Majalla" panose="02000000000000000000" pitchFamily="2" charset="-78"/>
              </a:rPr>
              <a:t>التوضيح</a:t>
            </a:r>
            <a:endParaRPr lang="ar-SY" sz="2000" dirty="0">
              <a:latin typeface="Sakkal Majalla" panose="02000000000000000000" pitchFamily="2" charset="-78"/>
              <a:cs typeface="Sakkal Majalla" panose="02000000000000000000" pitchFamily="2" charset="-78"/>
            </a:endParaRPr>
          </a:p>
          <a:p>
            <a:pPr algn="r" rtl="1">
              <a:buFontTx/>
              <a:buChar char="-"/>
            </a:pPr>
            <a:r>
              <a:rPr lang="ar-SA" sz="2000" dirty="0">
                <a:latin typeface="Sakkal Majalla" panose="02000000000000000000" pitchFamily="2" charset="-78"/>
                <a:cs typeface="Sakkal Majalla" panose="02000000000000000000" pitchFamily="2" charset="-78"/>
              </a:rPr>
              <a:t>إعادة </a:t>
            </a:r>
            <a:r>
              <a:rPr lang="ar-SY" sz="2000" dirty="0" smtClean="0">
                <a:latin typeface="Sakkal Majalla" panose="02000000000000000000" pitchFamily="2" charset="-78"/>
                <a:cs typeface="Sakkal Majalla" panose="02000000000000000000" pitchFamily="2" charset="-78"/>
              </a:rPr>
              <a:t>الأداء</a:t>
            </a:r>
            <a:endParaRPr lang="ar-SY" altLang="sr-Latn-R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107550166"/>
              </p:ext>
            </p:extLst>
          </p:nvPr>
        </p:nvGraphicFramePr>
        <p:xfrm>
          <a:off x="1" y="357093"/>
          <a:ext cx="9144000" cy="650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Title 1"/>
          <p:cNvSpPr txBox="1">
            <a:spLocks/>
          </p:cNvSpPr>
          <p:nvPr/>
        </p:nvSpPr>
        <p:spPr bwMode="auto">
          <a:xfrm>
            <a:off x="457200" y="1363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sr-Latn-RS" sz="4800" b="1" dirty="0" smtClean="0">
                <a:latin typeface="Sakkal Majalla" panose="02000000000000000000" pitchFamily="2" charset="-78"/>
                <a:cs typeface="Sakkal Majalla" panose="02000000000000000000" pitchFamily="2" charset="-78"/>
              </a:rPr>
              <a:t>عملية المراجعة</a:t>
            </a:r>
            <a:endParaRPr lang="en-GB" altLang="sr-Latn-RS" sz="4800" b="1" dirty="0">
              <a:latin typeface="Sakkal Majalla" panose="02000000000000000000" pitchFamily="2" charset="-78"/>
              <a:cs typeface="Sakkal Majalla" panose="02000000000000000000" pitchFamily="2" charset="-78"/>
            </a:endParaRPr>
          </a:p>
        </p:txBody>
      </p:sp>
      <p:grpSp>
        <p:nvGrpSpPr>
          <p:cNvPr id="16" name="Group 15"/>
          <p:cNvGrpSpPr>
            <a:grpSpLocks/>
          </p:cNvGrpSpPr>
          <p:nvPr/>
        </p:nvGrpSpPr>
        <p:grpSpPr bwMode="auto">
          <a:xfrm>
            <a:off x="125413" y="4087813"/>
            <a:ext cx="4284662" cy="341312"/>
            <a:chOff x="125507" y="4087906"/>
            <a:chExt cx="4285128" cy="340659"/>
          </a:xfrm>
        </p:grpSpPr>
        <p:cxnSp>
          <p:nvCxnSpPr>
            <p:cNvPr id="4" name="Straight Connector 3"/>
            <p:cNvCxnSpPr/>
            <p:nvPr/>
          </p:nvCxnSpPr>
          <p:spPr>
            <a:xfrm>
              <a:off x="125507" y="4087906"/>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38208" y="4338251"/>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410635" y="4087906"/>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1" name="Group 10"/>
          <p:cNvGrpSpPr>
            <a:grpSpLocks/>
          </p:cNvGrpSpPr>
          <p:nvPr/>
        </p:nvGrpSpPr>
        <p:grpSpPr bwMode="auto">
          <a:xfrm>
            <a:off x="4549775" y="4102100"/>
            <a:ext cx="4284663" cy="341313"/>
            <a:chOff x="4549589" y="4102092"/>
            <a:chExt cx="4285128" cy="340659"/>
          </a:xfrm>
        </p:grpSpPr>
        <p:cxnSp>
          <p:nvCxnSpPr>
            <p:cNvPr id="13" name="Straight Connector 12"/>
            <p:cNvCxnSpPr/>
            <p:nvPr/>
          </p:nvCxnSpPr>
          <p:spPr>
            <a:xfrm>
              <a:off x="4549589" y="4102092"/>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562290" y="4352436"/>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8834717" y="4102092"/>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8" name="Title 1"/>
          <p:cNvSpPr txBox="1">
            <a:spLocks/>
          </p:cNvSpPr>
          <p:nvPr/>
        </p:nvSpPr>
        <p:spPr bwMode="auto">
          <a:xfrm>
            <a:off x="4572000" y="4496622"/>
            <a:ext cx="42703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sz="2800" dirty="0" smtClean="0">
                <a:latin typeface="Sakkal Majalla" panose="02000000000000000000" pitchFamily="2" charset="-78"/>
                <a:cs typeface="Sakkal Majalla" panose="02000000000000000000" pitchFamily="2" charset="-78"/>
              </a:rPr>
              <a:t>التعليق/ </a:t>
            </a:r>
            <a:r>
              <a:rPr lang="ar-SA" sz="2800" dirty="0" smtClean="0">
                <a:latin typeface="Sakkal Majalla" panose="02000000000000000000" pitchFamily="2" charset="-78"/>
                <a:cs typeface="Sakkal Majalla" panose="02000000000000000000" pitchFamily="2" charset="-78"/>
              </a:rPr>
              <a:t>رد </a:t>
            </a:r>
            <a:r>
              <a:rPr lang="ar-SA" sz="2800" dirty="0">
                <a:latin typeface="Sakkal Majalla" panose="02000000000000000000" pitchFamily="2" charset="-78"/>
                <a:cs typeface="Sakkal Majalla" panose="02000000000000000000" pitchFamily="2" charset="-78"/>
              </a:rPr>
              <a:t>الفعل (</a:t>
            </a:r>
            <a:r>
              <a:rPr lang="en-GB" sz="2800" dirty="0">
                <a:latin typeface="Sakkal Majalla" panose="02000000000000000000" pitchFamily="2" charset="-78"/>
                <a:cs typeface="Sakkal Majalla" panose="02000000000000000000" pitchFamily="2" charset="-78"/>
              </a:rPr>
              <a:t>Feedback</a:t>
            </a:r>
            <a:r>
              <a:rPr lang="ar-SA" sz="2800" dirty="0">
                <a:latin typeface="Sakkal Majalla" panose="02000000000000000000" pitchFamily="2" charset="-78"/>
                <a:cs typeface="Sakkal Majalla" panose="02000000000000000000" pitchFamily="2" charset="-78"/>
              </a:rPr>
              <a:t>)</a:t>
            </a:r>
            <a:endParaRPr lang="en-GB" altLang="sr-Latn-RS" sz="2500" b="1" dirty="0">
              <a:latin typeface="Sakkal Majalla" panose="02000000000000000000" pitchFamily="2" charset="-78"/>
              <a:cs typeface="Sakkal Majalla" panose="02000000000000000000" pitchFamily="2" charset="-78"/>
            </a:endParaRPr>
          </a:p>
        </p:txBody>
      </p:sp>
      <p:sp>
        <p:nvSpPr>
          <p:cNvPr id="19" name="Title 1"/>
          <p:cNvSpPr txBox="1">
            <a:spLocks/>
          </p:cNvSpPr>
          <p:nvPr/>
        </p:nvSpPr>
        <p:spPr bwMode="auto">
          <a:xfrm>
            <a:off x="125413" y="4496622"/>
            <a:ext cx="4271963" cy="116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A" sz="2800" dirty="0" smtClean="0">
                <a:latin typeface="Sakkal Majalla" panose="02000000000000000000" pitchFamily="2" charset="-78"/>
                <a:cs typeface="Sakkal Majalla" panose="02000000000000000000" pitchFamily="2" charset="-78"/>
              </a:rPr>
              <a:t>التحكم </a:t>
            </a:r>
            <a:r>
              <a:rPr lang="ar-SA" sz="2800" dirty="0">
                <a:latin typeface="Sakkal Majalla" panose="02000000000000000000" pitchFamily="2" charset="-78"/>
                <a:cs typeface="Sakkal Majalla" panose="02000000000000000000" pitchFamily="2" charset="-78"/>
              </a:rPr>
              <a:t>في النتيجة </a:t>
            </a:r>
            <a:r>
              <a:rPr lang="ar-SA" sz="2800" dirty="0" smtClean="0">
                <a:latin typeface="Sakkal Majalla" panose="02000000000000000000" pitchFamily="2" charset="-78"/>
                <a:cs typeface="Sakkal Majalla" panose="02000000000000000000" pitchFamily="2" charset="-78"/>
              </a:rPr>
              <a:t>المتوقعة</a:t>
            </a:r>
            <a:r>
              <a:rPr lang="ar-SA" sz="2800" dirty="0">
                <a:latin typeface="Sakkal Majalla" panose="02000000000000000000" pitchFamily="2" charset="-78"/>
                <a:cs typeface="Sakkal Majalla" panose="02000000000000000000" pitchFamily="2" charset="-78"/>
              </a:rPr>
              <a:t> (</a:t>
            </a:r>
            <a:r>
              <a:rPr lang="en-GB" sz="2800" dirty="0">
                <a:latin typeface="Sakkal Majalla" panose="02000000000000000000" pitchFamily="2" charset="-78"/>
                <a:cs typeface="Sakkal Majalla" panose="02000000000000000000" pitchFamily="2" charset="-78"/>
              </a:rPr>
              <a:t>Feedforward</a:t>
            </a:r>
            <a:r>
              <a:rPr lang="ar-SA" sz="2800" dirty="0">
                <a:latin typeface="Sakkal Majalla" panose="02000000000000000000" pitchFamily="2" charset="-78"/>
                <a:cs typeface="Sakkal Majalla" panose="02000000000000000000" pitchFamily="2" charset="-78"/>
              </a:rPr>
              <a:t>)</a:t>
            </a:r>
            <a:endParaRPr lang="en-GB" altLang="sr-Latn-RS" sz="2500" b="1"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0FEF9982-05D5-4F9D-95F8-0941A9B3E4BF}"/>
                                            </p:graphicEl>
                                          </p:spTgt>
                                        </p:tgtEl>
                                        <p:attrNameLst>
                                          <p:attrName>style.visibility</p:attrName>
                                        </p:attrNameLst>
                                      </p:cBhvr>
                                      <p:to>
                                        <p:strVal val="visible"/>
                                      </p:to>
                                    </p:set>
                                    <p:animEffect transition="in" filter="fade">
                                      <p:cBhvr>
                                        <p:cTn id="7" dur="500"/>
                                        <p:tgtEl>
                                          <p:spTgt spid="2">
                                            <p:graphicEl>
                                              <a:dgm id="{0FEF9982-05D5-4F9D-95F8-0941A9B3E4B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BAF0E997-A6A7-4543-A022-AFB0AAD2B834}"/>
                                            </p:graphicEl>
                                          </p:spTgt>
                                        </p:tgtEl>
                                        <p:attrNameLst>
                                          <p:attrName>style.visibility</p:attrName>
                                        </p:attrNameLst>
                                      </p:cBhvr>
                                      <p:to>
                                        <p:strVal val="visible"/>
                                      </p:to>
                                    </p:set>
                                    <p:animEffect transition="in" filter="fade">
                                      <p:cBhvr>
                                        <p:cTn id="12" dur="500"/>
                                        <p:tgtEl>
                                          <p:spTgt spid="2">
                                            <p:graphicEl>
                                              <a:dgm id="{BAF0E997-A6A7-4543-A022-AFB0AAD2B83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FB00FCFA-DD7B-4C62-999F-E9AD31AC0127}"/>
                                            </p:graphicEl>
                                          </p:spTgt>
                                        </p:tgtEl>
                                        <p:attrNameLst>
                                          <p:attrName>style.visibility</p:attrName>
                                        </p:attrNameLst>
                                      </p:cBhvr>
                                      <p:to>
                                        <p:strVal val="visible"/>
                                      </p:to>
                                    </p:set>
                                    <p:animEffect transition="in" filter="fade">
                                      <p:cBhvr>
                                        <p:cTn id="17" dur="500"/>
                                        <p:tgtEl>
                                          <p:spTgt spid="2">
                                            <p:graphicEl>
                                              <a:dgm id="{FB00FCFA-DD7B-4C62-999F-E9AD31AC012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21482D90-E10E-4256-A7AC-3E97E1A27AE5}"/>
                                            </p:graphicEl>
                                          </p:spTgt>
                                        </p:tgtEl>
                                        <p:attrNameLst>
                                          <p:attrName>style.visibility</p:attrName>
                                        </p:attrNameLst>
                                      </p:cBhvr>
                                      <p:to>
                                        <p:strVal val="visible"/>
                                      </p:to>
                                    </p:set>
                                    <p:animEffect transition="in" filter="fade">
                                      <p:cBhvr>
                                        <p:cTn id="22" dur="500"/>
                                        <p:tgtEl>
                                          <p:spTgt spid="2">
                                            <p:graphicEl>
                                              <a:dgm id="{21482D90-E10E-4256-A7AC-3E97E1A27AE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graphicEl>
                                              <a:dgm id="{12AC6EE2-DF62-46EA-8000-6AAFD7378340}"/>
                                            </p:graphicEl>
                                          </p:spTgt>
                                        </p:tgtEl>
                                        <p:attrNameLst>
                                          <p:attrName>style.visibility</p:attrName>
                                        </p:attrNameLst>
                                      </p:cBhvr>
                                      <p:to>
                                        <p:strVal val="visible"/>
                                      </p:to>
                                    </p:set>
                                    <p:animEffect transition="in" filter="fade">
                                      <p:cBhvr>
                                        <p:cTn id="27" dur="500"/>
                                        <p:tgtEl>
                                          <p:spTgt spid="2">
                                            <p:graphicEl>
                                              <a:dgm id="{12AC6EE2-DF62-46EA-8000-6AAFD737834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graphicEl>
                                              <a:dgm id="{9C071094-6428-4661-AC61-B5DBC1B95392}"/>
                                            </p:graphicEl>
                                          </p:spTgt>
                                        </p:tgtEl>
                                        <p:attrNameLst>
                                          <p:attrName>style.visibility</p:attrName>
                                        </p:attrNameLst>
                                      </p:cBhvr>
                                      <p:to>
                                        <p:strVal val="visible"/>
                                      </p:to>
                                    </p:set>
                                    <p:animEffect transition="in" filter="fade">
                                      <p:cBhvr>
                                        <p:cTn id="32" dur="500"/>
                                        <p:tgtEl>
                                          <p:spTgt spid="2">
                                            <p:graphicEl>
                                              <a:dgm id="{9C071094-6428-4661-AC61-B5DBC1B9539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A56745-9E69-41DD-A63D-12BBF779B07C}" type="slidenum">
              <a:rPr lang="en-US" altLang="fr-FR" sz="1200" smtClean="0">
                <a:solidFill>
                  <a:srgbClr val="898989"/>
                </a:solidFill>
              </a:rPr>
              <a:pPr>
                <a:spcBef>
                  <a:spcPct val="0"/>
                </a:spcBef>
                <a:buFontTx/>
                <a:buNone/>
              </a:pPr>
              <a:t>6</a:t>
            </a:fld>
            <a:endParaRPr lang="en-US" altLang="fr-FR" sz="1200" smtClean="0">
              <a:solidFill>
                <a:srgbClr val="898989"/>
              </a:solidFill>
            </a:endParaRPr>
          </a:p>
        </p:txBody>
      </p:sp>
      <p:grpSp>
        <p:nvGrpSpPr>
          <p:cNvPr id="29699" name="Group 8"/>
          <p:cNvGrpSpPr>
            <a:grpSpLocks/>
          </p:cNvGrpSpPr>
          <p:nvPr/>
        </p:nvGrpSpPr>
        <p:grpSpPr bwMode="auto">
          <a:xfrm>
            <a:off x="2384425" y="244475"/>
            <a:ext cx="4429125" cy="920750"/>
            <a:chOff x="0" y="2884782"/>
            <a:chExt cx="1828353" cy="731341"/>
          </a:xfrm>
        </p:grpSpPr>
        <p:sp>
          <p:nvSpPr>
            <p:cNvPr id="10" name="Pentagon 9"/>
            <p:cNvSpPr/>
            <p:nvPr/>
          </p:nvSpPr>
          <p:spPr>
            <a:xfrm flipH="1">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ar-SY" sz="5400" b="1" dirty="0" smtClean="0">
                  <a:solidFill>
                    <a:schemeClr val="tx1"/>
                  </a:solidFill>
                  <a:latin typeface="Sakkal Majalla" panose="02000000000000000000" pitchFamily="2" charset="-78"/>
                  <a:cs typeface="Sakkal Majalla" panose="02000000000000000000" pitchFamily="2" charset="-78"/>
                </a:rPr>
                <a:t>العنوان الرئيسي</a:t>
              </a:r>
              <a:endParaRPr lang="en-US" sz="5400" b="1" dirty="0">
                <a:solidFill>
                  <a:schemeClr val="tx1"/>
                </a:solidFill>
                <a:latin typeface="Sakkal Majalla" panose="02000000000000000000" pitchFamily="2" charset="-78"/>
                <a:cs typeface="Sakkal Majalla" panose="02000000000000000000" pitchFamily="2" charset="-78"/>
              </a:endParaRPr>
            </a:p>
          </p:txBody>
        </p:sp>
      </p:grpSp>
      <p:sp>
        <p:nvSpPr>
          <p:cNvPr id="19"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defRPr/>
            </a:pPr>
            <a:r>
              <a:rPr lang="ar-SY" altLang="sr-Latn-RS" sz="4000" dirty="0" smtClean="0">
                <a:latin typeface="Sakkal Majalla" panose="02000000000000000000" pitchFamily="2" charset="-78"/>
                <a:cs typeface="Sakkal Majalla" panose="02000000000000000000" pitchFamily="2" charset="-78"/>
              </a:rPr>
              <a:t>تحديد الجوانب الخاصة في أداء المتدرب التي ستتم معالجتها</a:t>
            </a:r>
            <a:endParaRPr lang="en-GB" altLang="sr-Latn-RS" sz="4000" dirty="0" smtClean="0">
              <a:latin typeface="Sakkal Majalla" panose="02000000000000000000" pitchFamily="2" charset="-78"/>
              <a:cs typeface="Sakkal Majalla" panose="02000000000000000000" pitchFamily="2" charset="-78"/>
            </a:endParaRPr>
          </a:p>
          <a:p>
            <a:pPr marL="0" indent="0" algn="just" eaLnBrk="1" hangingPunct="1">
              <a:buFont typeface="Arial" panose="020B0604020202020204" pitchFamily="34" charset="0"/>
              <a:buNone/>
              <a:defRPr/>
            </a:pPr>
            <a:endParaRPr lang="en-GB" altLang="sr-Latn-RS" sz="4000" dirty="0" smtClean="0">
              <a:latin typeface="Sakkal Majalla" panose="02000000000000000000" pitchFamily="2" charset="-78"/>
              <a:cs typeface="Sakkal Majalla" panose="02000000000000000000" pitchFamily="2" charset="-78"/>
            </a:endParaRPr>
          </a:p>
          <a:p>
            <a:pPr algn="just" rtl="1" eaLnBrk="1" hangingPunct="1">
              <a:defRPr/>
            </a:pPr>
            <a:r>
              <a:rPr lang="ar-SY" altLang="sr-Latn-RS" sz="4000" dirty="0" smtClean="0">
                <a:latin typeface="Sakkal Majalla" panose="02000000000000000000" pitchFamily="2" charset="-78"/>
                <a:cs typeface="Sakkal Majalla" panose="02000000000000000000" pitchFamily="2" charset="-78"/>
              </a:rPr>
              <a:t>مثال:</a:t>
            </a:r>
          </a:p>
          <a:p>
            <a:pPr marL="0" indent="0" algn="just" rtl="1" eaLnBrk="1" hangingPunct="1">
              <a:buNone/>
              <a:defRPr/>
            </a:pPr>
            <a:r>
              <a:rPr lang="ar-SY" altLang="sr-Latn-RS" sz="4000" dirty="0" smtClean="0">
                <a:latin typeface="Sakkal Majalla" panose="02000000000000000000" pitchFamily="2" charset="-78"/>
                <a:cs typeface="Sakkal Majalla" panose="02000000000000000000" pitchFamily="2" charset="-78"/>
              </a:rPr>
              <a:t> 	</a:t>
            </a:r>
            <a:r>
              <a:rPr lang="en-GB" altLang="sr-Latn-RS" sz="4000" dirty="0">
                <a:latin typeface="Sakkal Majalla" panose="02000000000000000000" pitchFamily="2" charset="-78"/>
                <a:cs typeface="Sakkal Majalla" panose="02000000000000000000" pitchFamily="2" charset="-78"/>
              </a:rPr>
              <a:t> </a:t>
            </a:r>
            <a:r>
              <a:rPr lang="en-GB" altLang="sr-Latn-RS" sz="4000" dirty="0" smtClean="0">
                <a:latin typeface="Sakkal Majalla" panose="02000000000000000000" pitchFamily="2" charset="-78"/>
                <a:cs typeface="Sakkal Majalla" panose="02000000000000000000" pitchFamily="2" charset="-78"/>
              </a:rPr>
              <a:t>”</a:t>
            </a:r>
            <a:r>
              <a:rPr lang="ar-SY" altLang="sr-Latn-RS" sz="4000" dirty="0" smtClean="0">
                <a:latin typeface="Sakkal Majalla" panose="02000000000000000000" pitchFamily="2" charset="-78"/>
                <a:cs typeface="Sakkal Majalla" panose="02000000000000000000" pitchFamily="2" charset="-78"/>
              </a:rPr>
              <a:t> أود مناقشة كيف ينبغي لك أن تفسر مدة السلطة الإجرائية </a:t>
            </a:r>
            <a:r>
              <a:rPr lang="en-GB" altLang="sr-Latn-RS" sz="4000" dirty="0" smtClean="0">
                <a:latin typeface="Sakkal Majalla" panose="02000000000000000000" pitchFamily="2" charset="-78"/>
                <a:cs typeface="Sakkal Majalla" panose="02000000000000000000" pitchFamily="2" charset="-78"/>
              </a:rPr>
              <a:t>“</a:t>
            </a:r>
            <a:endParaRPr lang="ar-SY" altLang="sr-Latn-RS" sz="4000"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3B12B10-CC2C-46D3-BD6B-E0FEBEDEAF09}" type="slidenum">
              <a:rPr lang="en-US" altLang="fr-FR" sz="1200" smtClean="0">
                <a:solidFill>
                  <a:srgbClr val="898989"/>
                </a:solidFill>
              </a:rPr>
              <a:pPr>
                <a:spcBef>
                  <a:spcPct val="0"/>
                </a:spcBef>
                <a:buFontTx/>
                <a:buNone/>
              </a:pPr>
              <a:t>7</a:t>
            </a:fld>
            <a:endParaRPr lang="en-US" altLang="fr-FR" sz="1200" smtClean="0">
              <a:solidFill>
                <a:srgbClr val="898989"/>
              </a:solidFill>
            </a:endParaRPr>
          </a:p>
        </p:txBody>
      </p:sp>
      <p:grpSp>
        <p:nvGrpSpPr>
          <p:cNvPr id="31747" name="Group 8"/>
          <p:cNvGrpSpPr>
            <a:grpSpLocks/>
          </p:cNvGrpSpPr>
          <p:nvPr/>
        </p:nvGrpSpPr>
        <p:grpSpPr bwMode="auto">
          <a:xfrm>
            <a:off x="2384425" y="244475"/>
            <a:ext cx="4429125" cy="920750"/>
            <a:chOff x="0" y="2884782"/>
            <a:chExt cx="1828353" cy="731341"/>
          </a:xfrm>
        </p:grpSpPr>
        <p:sp>
          <p:nvSpPr>
            <p:cNvPr id="10" name="Pentagon 9"/>
            <p:cNvSpPr/>
            <p:nvPr/>
          </p:nvSpPr>
          <p:spPr>
            <a:xfrm flipH="1">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flipH="1">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rtl="1">
                <a:lnSpc>
                  <a:spcPct val="90000"/>
                </a:lnSpc>
                <a:spcAft>
                  <a:spcPct val="35000"/>
                </a:spcAft>
                <a:defRPr/>
              </a:pPr>
              <a:r>
                <a:rPr lang="ar-SY" sz="4000" b="1" dirty="0">
                  <a:solidFill>
                    <a:schemeClr val="tx1"/>
                  </a:solidFill>
                  <a:latin typeface="Sakkal Majalla" panose="02000000000000000000" pitchFamily="2" charset="-78"/>
                  <a:cs typeface="Sakkal Majalla" panose="02000000000000000000" pitchFamily="2" charset="-78"/>
                </a:rPr>
                <a:t>العنوان </a:t>
              </a:r>
              <a:r>
                <a:rPr lang="ar-SY" sz="4000" b="1" dirty="0" smtClean="0">
                  <a:solidFill>
                    <a:schemeClr val="tx1"/>
                  </a:solidFill>
                  <a:latin typeface="Sakkal Majalla" panose="02000000000000000000" pitchFamily="2" charset="-78"/>
                  <a:cs typeface="Sakkal Majalla" panose="02000000000000000000" pitchFamily="2" charset="-78"/>
                </a:rPr>
                <a:t>الرئيسي</a:t>
              </a:r>
              <a:endParaRPr lang="en-US" sz="4000" b="1" dirty="0">
                <a:solidFill>
                  <a:schemeClr val="tx1"/>
                </a:solidFill>
                <a:latin typeface="Sakkal Majalla" panose="02000000000000000000" pitchFamily="2" charset="-78"/>
                <a:cs typeface="Sakkal Majalla" panose="02000000000000000000" pitchFamily="2" charset="-78"/>
              </a:endParaRPr>
            </a:p>
          </p:txBody>
        </p:sp>
      </p:grpSp>
      <p:sp>
        <p:nvSpPr>
          <p:cNvPr id="31748"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ينبغي أن يكون العنوان الرئيس:</a:t>
            </a:r>
          </a:p>
          <a:p>
            <a:pPr lvl="1" algn="just" rtl="1" eaLnBrk="1" hangingPunct="1"/>
            <a:r>
              <a:rPr lang="ar-SY" altLang="sr-Latn-RS" sz="3200" dirty="0" smtClean="0"/>
              <a:t>واضحا</a:t>
            </a:r>
          </a:p>
          <a:p>
            <a:pPr lvl="1" algn="just" rtl="1" eaLnBrk="1" hangingPunct="1"/>
            <a:r>
              <a:rPr lang="ar-SY" altLang="sr-Latn-RS" sz="3200" dirty="0" smtClean="0"/>
              <a:t>بسيطا</a:t>
            </a:r>
          </a:p>
          <a:p>
            <a:pPr lvl="1" algn="just" rtl="1" eaLnBrk="1" hangingPunct="1"/>
            <a:r>
              <a:rPr lang="ar-SY" altLang="sr-Latn-RS" sz="3200" dirty="0" smtClean="0"/>
              <a:t>دقيقا</a:t>
            </a:r>
          </a:p>
          <a:p>
            <a:pPr lvl="1" algn="just" rtl="1" eaLnBrk="1" hangingPunct="1"/>
            <a:r>
              <a:rPr lang="ar-SY" altLang="sr-Latn-RS" sz="3200" dirty="0" smtClean="0"/>
              <a:t>إيجابيا</a:t>
            </a:r>
          </a:p>
          <a:p>
            <a:pPr lvl="1" algn="just" rtl="1" eaLnBrk="1" hangingPunct="1"/>
            <a:r>
              <a:rPr lang="ar-SY" altLang="sr-Latn-RS" sz="3200" dirty="0" smtClean="0"/>
              <a:t>يتطلع إلى الأمام</a:t>
            </a:r>
            <a:endParaRPr lang="en-GB" altLang="sr-Latn-RS" sz="3200" dirty="0"/>
          </a:p>
          <a:p>
            <a:pPr marL="457200" lvl="1" indent="0" algn="just" eaLnBrk="1" hangingPunct="1">
              <a:buNone/>
            </a:pPr>
            <a:endParaRPr lang="en-GB" altLang="sr-Latn-RS" sz="3200" dirty="0"/>
          </a:p>
          <a:p>
            <a:pPr algn="just" rtl="1" eaLnBrk="1" hangingPunct="1"/>
            <a:r>
              <a:rPr lang="ar-SY" altLang="sr-Latn-RS" dirty="0" smtClean="0"/>
              <a:t>يعتبر اختيار العنوان الرئيسي المناسب القاعدة الأساس لمراجعة ناجحة</a:t>
            </a:r>
            <a:endParaRPr lang="ar-SY" altLang="sr-Latn-R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7AEBA19-6B30-49CE-9EBC-28FBD82BA82C}" type="slidenum">
              <a:rPr lang="en-US" altLang="en-US" sz="1200" smtClean="0">
                <a:solidFill>
                  <a:srgbClr val="898989"/>
                </a:solidFill>
              </a:rPr>
              <a:pPr>
                <a:spcBef>
                  <a:spcPct val="0"/>
                </a:spcBef>
                <a:buFontTx/>
                <a:buNone/>
              </a:pPr>
              <a:t>8</a:t>
            </a:fld>
            <a:endParaRPr lang="en-US" altLang="en-US" sz="1200" smtClean="0">
              <a:solidFill>
                <a:srgbClr val="898989"/>
              </a:solidFill>
            </a:endParaRPr>
          </a:p>
        </p:txBody>
      </p:sp>
      <p:grpSp>
        <p:nvGrpSpPr>
          <p:cNvPr id="33795" name="Group 4"/>
          <p:cNvGrpSpPr>
            <a:grpSpLocks/>
          </p:cNvGrpSpPr>
          <p:nvPr/>
        </p:nvGrpSpPr>
        <p:grpSpPr bwMode="auto">
          <a:xfrm>
            <a:off x="2384425" y="207963"/>
            <a:ext cx="4168775" cy="922337"/>
            <a:chOff x="1462683" y="2884782"/>
            <a:chExt cx="1828353" cy="731341"/>
          </a:xfrm>
        </p:grpSpPr>
        <p:sp>
          <p:nvSpPr>
            <p:cNvPr id="6" name="Chevron 5"/>
            <p:cNvSpPr/>
            <p:nvPr/>
          </p:nvSpPr>
          <p:spPr>
            <a:xfrm flipH="1">
              <a:off x="1462683" y="2884782"/>
              <a:ext cx="1828353" cy="731341"/>
            </a:xfrm>
            <a:prstGeom prst="chevron">
              <a:avLst/>
            </a:prstGeom>
          </p:spPr>
          <p:style>
            <a:lnRef idx="2">
              <a:schemeClr val="lt1">
                <a:hueOff val="0"/>
                <a:satOff val="0"/>
                <a:lumOff val="0"/>
                <a:alphaOff val="0"/>
              </a:schemeClr>
            </a:lnRef>
            <a:fillRef idx="1">
              <a:schemeClr val="accent5">
                <a:hueOff val="-1986775"/>
                <a:satOff val="7962"/>
                <a:lumOff val="1726"/>
                <a:alphaOff val="0"/>
              </a:schemeClr>
            </a:fillRef>
            <a:effectRef idx="0">
              <a:schemeClr val="accent5">
                <a:hueOff val="-1986775"/>
                <a:satOff val="7962"/>
                <a:lumOff val="1726"/>
                <a:alphaOff val="0"/>
              </a:schemeClr>
            </a:effectRef>
            <a:fontRef idx="minor">
              <a:schemeClr val="lt1"/>
            </a:fontRef>
          </p:style>
        </p:sp>
        <p:sp>
          <p:nvSpPr>
            <p:cNvPr id="7" name="Chevron 4"/>
            <p:cNvSpPr/>
            <p:nvPr/>
          </p:nvSpPr>
          <p:spPr>
            <a:xfrm>
              <a:off x="1828215" y="2884782"/>
              <a:ext cx="1097290"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ar-SY" sz="4000" b="1" dirty="0" smtClean="0">
                  <a:solidFill>
                    <a:schemeClr val="tx1"/>
                  </a:solidFill>
                  <a:latin typeface="Sakkal Majalla" panose="02000000000000000000" pitchFamily="2" charset="-78"/>
                  <a:cs typeface="Sakkal Majalla" panose="02000000000000000000" pitchFamily="2" charset="-78"/>
                </a:rPr>
                <a:t>الإعادة</a:t>
              </a:r>
              <a:endParaRPr lang="en-US" sz="4000" b="1" dirty="0">
                <a:solidFill>
                  <a:schemeClr val="tx1"/>
                </a:solidFill>
                <a:latin typeface="Sakkal Majalla" panose="02000000000000000000" pitchFamily="2" charset="-78"/>
                <a:cs typeface="Sakkal Majalla" panose="02000000000000000000" pitchFamily="2" charset="-78"/>
              </a:endParaRPr>
            </a:p>
          </p:txBody>
        </p:sp>
      </p:grpSp>
      <p:sp>
        <p:nvSpPr>
          <p:cNvPr id="11"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defRPr/>
            </a:pPr>
            <a:r>
              <a:rPr lang="ar-SY" altLang="sr-Latn-RS" dirty="0" smtClean="0">
                <a:latin typeface="Sakkal Majalla" panose="02000000000000000000" pitchFamily="2" charset="-78"/>
                <a:cs typeface="Sakkal Majalla" panose="02000000000000000000" pitchFamily="2" charset="-78"/>
              </a:rPr>
              <a:t>إعادة نفس الكلمات بالضبط التي استخدمها المدرب فيما يتعلق بالعنوان الرئيسي</a:t>
            </a:r>
          </a:p>
          <a:p>
            <a:pPr algn="just" eaLnBrk="1" hangingPunct="1">
              <a:defRPr/>
            </a:pPr>
            <a:endParaRPr lang="en-GB" altLang="sr-Latn-RS" dirty="0" smtClean="0">
              <a:latin typeface="Sakkal Majalla" panose="02000000000000000000" pitchFamily="2" charset="-78"/>
              <a:cs typeface="Sakkal Majalla" panose="02000000000000000000" pitchFamily="2" charset="-78"/>
            </a:endParaRPr>
          </a:p>
          <a:p>
            <a:pPr algn="just" rtl="1" eaLnBrk="1" hangingPunct="1">
              <a:defRPr/>
            </a:pPr>
            <a:r>
              <a:rPr lang="ar-SY" altLang="sr-Latn-RS" dirty="0" smtClean="0">
                <a:latin typeface="Sakkal Majalla" panose="02000000000000000000" pitchFamily="2" charset="-78"/>
                <a:cs typeface="Sakkal Majalla" panose="02000000000000000000" pitchFamily="2" charset="-78"/>
              </a:rPr>
              <a:t>مثال:</a:t>
            </a:r>
          </a:p>
          <a:p>
            <a:pPr marL="341313" indent="-341313" algn="just" rtl="1" eaLnBrk="1" hangingPunct="1">
              <a:buNone/>
              <a:defRPr/>
            </a:pPr>
            <a:r>
              <a:rPr lang="en-GB" altLang="sr-Latn-RS" dirty="0" smtClean="0">
                <a:latin typeface="Sakkal Majalla" panose="02000000000000000000" pitchFamily="2" charset="-78"/>
                <a:cs typeface="Sakkal Majalla" panose="02000000000000000000" pitchFamily="2" charset="-78"/>
              </a:rPr>
              <a:t>”</a:t>
            </a:r>
            <a:r>
              <a:rPr lang="ar-SY" altLang="sr-Latn-RS" dirty="0" smtClean="0">
                <a:latin typeface="Sakkal Majalla" panose="02000000000000000000" pitchFamily="2" charset="-78"/>
                <a:cs typeface="Sakkal Majalla" panose="02000000000000000000" pitchFamily="2" charset="-78"/>
              </a:rPr>
              <a:t> لنرى ما فعلته. عند منح الترخيص، قلت </a:t>
            </a:r>
            <a:r>
              <a:rPr lang="en-GB" altLang="sr-Latn-RS" dirty="0" smtClean="0">
                <a:latin typeface="Sakkal Majalla" panose="02000000000000000000" pitchFamily="2" charset="-78"/>
                <a:cs typeface="Sakkal Majalla" panose="02000000000000000000" pitchFamily="2" charset="-78"/>
              </a:rPr>
              <a:t>’</a:t>
            </a:r>
            <a:r>
              <a:rPr lang="ar-SY" altLang="sr-Latn-RS" dirty="0" smtClean="0">
                <a:latin typeface="Sakkal Majalla" panose="02000000000000000000" pitchFamily="2" charset="-78"/>
                <a:cs typeface="Sakkal Majalla" panose="02000000000000000000" pitchFamily="2" charset="-78"/>
              </a:rPr>
              <a:t> يمكن للمحقق أن يسجل جميع الاتصالات المرسلة من حساب </a:t>
            </a:r>
            <a:r>
              <a:rPr lang="en-GB" altLang="sr-Latn-RS" dirty="0">
                <a:latin typeface="Sakkal Majalla" panose="02000000000000000000" pitchFamily="2" charset="-78"/>
                <a:cs typeface="Sakkal Majalla" panose="02000000000000000000" pitchFamily="2" charset="-78"/>
              </a:rPr>
              <a:t>IM </a:t>
            </a:r>
            <a:r>
              <a:rPr lang="ar-SY" altLang="sr-Latn-RS" dirty="0" smtClean="0">
                <a:latin typeface="Sakkal Majalla" panose="02000000000000000000" pitchFamily="2" charset="-78"/>
                <a:cs typeface="Sakkal Majalla" panose="02000000000000000000" pitchFamily="2" charset="-78"/>
              </a:rPr>
              <a:t> إلى حساب آخر بمساعدة مزود خدمة </a:t>
            </a:r>
            <a:r>
              <a:rPr lang="en-GB" altLang="sr-Latn-RS" dirty="0" smtClean="0">
                <a:latin typeface="Sakkal Majalla" panose="02000000000000000000" pitchFamily="2" charset="-78"/>
                <a:cs typeface="Sakkal Majalla" panose="02000000000000000000" pitchFamily="2" charset="-78"/>
              </a:rPr>
              <a:t>IM</a:t>
            </a:r>
            <a:r>
              <a:rPr lang="ar-SY" altLang="sr-Latn-RS" dirty="0" smtClean="0">
                <a:latin typeface="Sakkal Majalla" panose="02000000000000000000" pitchFamily="2" charset="-78"/>
                <a:cs typeface="Sakkal Majalla" panose="02000000000000000000" pitchFamily="2" charset="-78"/>
              </a:rPr>
              <a:t> </a:t>
            </a:r>
            <a:r>
              <a:rPr lang="en-GB" altLang="sr-Latn-RS" dirty="0" smtClean="0">
                <a:latin typeface="Sakkal Majalla" panose="02000000000000000000" pitchFamily="2" charset="-78"/>
                <a:cs typeface="Sakkal Majalla" panose="02000000000000000000" pitchFamily="2" charset="-78"/>
              </a:rPr>
              <a:t>‘“</a:t>
            </a:r>
            <a:endParaRPr lang="ar-SY" altLang="sr-Latn-RS"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446223F-DD5B-494D-A771-8544A57F9F1B}" type="slidenum">
              <a:rPr lang="en-US" altLang="en-US" sz="1200" smtClean="0">
                <a:solidFill>
                  <a:srgbClr val="898989"/>
                </a:solidFill>
              </a:rPr>
              <a:pPr>
                <a:spcBef>
                  <a:spcPct val="0"/>
                </a:spcBef>
                <a:buFontTx/>
                <a:buNone/>
              </a:pPr>
              <a:t>9</a:t>
            </a:fld>
            <a:endParaRPr lang="en-US" altLang="en-US" sz="1200" smtClean="0">
              <a:solidFill>
                <a:srgbClr val="898989"/>
              </a:solidFill>
            </a:endParaRPr>
          </a:p>
        </p:txBody>
      </p:sp>
      <p:grpSp>
        <p:nvGrpSpPr>
          <p:cNvPr id="34819" name="Group 7"/>
          <p:cNvGrpSpPr>
            <a:grpSpLocks/>
          </p:cNvGrpSpPr>
          <p:nvPr/>
        </p:nvGrpSpPr>
        <p:grpSpPr bwMode="auto">
          <a:xfrm>
            <a:off x="2436813" y="227013"/>
            <a:ext cx="4116387" cy="920750"/>
            <a:chOff x="2925366" y="2884782"/>
            <a:chExt cx="1828353" cy="731341"/>
          </a:xfrm>
        </p:grpSpPr>
        <p:sp>
          <p:nvSpPr>
            <p:cNvPr id="9" name="Chevron 8"/>
            <p:cNvSpPr/>
            <p:nvPr/>
          </p:nvSpPr>
          <p:spPr>
            <a:xfrm flipH="1">
              <a:off x="2925366" y="2884782"/>
              <a:ext cx="1828353" cy="731341"/>
            </a:xfrm>
            <a:prstGeom prst="chevron">
              <a:avLst/>
            </a:prstGeom>
          </p:spPr>
          <p:style>
            <a:lnRef idx="2">
              <a:schemeClr val="lt1">
                <a:hueOff val="0"/>
                <a:satOff val="0"/>
                <a:lumOff val="0"/>
                <a:alphaOff val="0"/>
              </a:schemeClr>
            </a:lnRef>
            <a:fillRef idx="1">
              <a:schemeClr val="accent5">
                <a:hueOff val="-3973551"/>
                <a:satOff val="15924"/>
                <a:lumOff val="3451"/>
                <a:alphaOff val="0"/>
              </a:schemeClr>
            </a:fillRef>
            <a:effectRef idx="0">
              <a:schemeClr val="accent5">
                <a:hueOff val="-3973551"/>
                <a:satOff val="15924"/>
                <a:lumOff val="3451"/>
                <a:alphaOff val="0"/>
              </a:schemeClr>
            </a:effectRef>
            <a:fontRef idx="minor">
              <a:schemeClr val="lt1"/>
            </a:fontRef>
          </p:style>
        </p:sp>
        <p:sp>
          <p:nvSpPr>
            <p:cNvPr id="10" name="Chevron 4"/>
            <p:cNvSpPr/>
            <p:nvPr/>
          </p:nvSpPr>
          <p:spPr>
            <a:xfrm>
              <a:off x="3291318"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ar-SY" sz="4400" b="1" dirty="0" smtClean="0">
                  <a:solidFill>
                    <a:schemeClr val="tx1"/>
                  </a:solidFill>
                  <a:latin typeface="Sakkal Majalla" panose="02000000000000000000" pitchFamily="2" charset="-78"/>
                  <a:cs typeface="Sakkal Majalla" panose="02000000000000000000" pitchFamily="2" charset="-78"/>
                </a:rPr>
                <a:t>السبب</a:t>
              </a:r>
              <a:endParaRPr lang="en-US" sz="4400" b="1" dirty="0">
                <a:solidFill>
                  <a:schemeClr val="tx1"/>
                </a:solidFill>
                <a:latin typeface="Sakkal Majalla" panose="02000000000000000000" pitchFamily="2" charset="-78"/>
                <a:cs typeface="Sakkal Majalla" panose="02000000000000000000" pitchFamily="2" charset="-78"/>
              </a:endParaRPr>
            </a:p>
          </p:txBody>
        </p:sp>
      </p:grpSp>
      <p:sp>
        <p:nvSpPr>
          <p:cNvPr id="34820"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smtClean="0">
                <a:latin typeface="Sakkal Majalla" panose="02000000000000000000" pitchFamily="2" charset="-78"/>
                <a:cs typeface="Sakkal Majalla" panose="02000000000000000000" pitchFamily="2" charset="-78"/>
              </a:rPr>
              <a:t>تفسير لماذا تحتاج المسألة التي تم تحديدها في العنوان الرئيسي إلى معالجة</a:t>
            </a:r>
          </a:p>
          <a:p>
            <a:pPr algn="just" eaLnBrk="1" hangingPunct="1"/>
            <a:endParaRPr lang="en-GB" altLang="sr-Latn-RS" sz="3600" b="1" dirty="0">
              <a:latin typeface="Sakkal Majalla" panose="02000000000000000000" pitchFamily="2" charset="-78"/>
              <a:cs typeface="Sakkal Majalla" panose="02000000000000000000" pitchFamily="2" charset="-78"/>
            </a:endParaRPr>
          </a:p>
          <a:p>
            <a:pPr algn="just" rtl="1" eaLnBrk="1" hangingPunct="1"/>
            <a:r>
              <a:rPr lang="ar-SY" altLang="sr-Latn-RS" sz="3600" dirty="0" smtClean="0">
                <a:latin typeface="Sakkal Majalla" panose="02000000000000000000" pitchFamily="2" charset="-78"/>
                <a:cs typeface="Sakkal Majalla" panose="02000000000000000000" pitchFamily="2" charset="-78"/>
              </a:rPr>
              <a:t>مثال:</a:t>
            </a:r>
          </a:p>
          <a:p>
            <a:pPr marL="0" indent="0" algn="just" rtl="1" eaLnBrk="1" hangingPunct="1">
              <a:buNone/>
            </a:pPr>
            <a:r>
              <a:rPr lang="en-GB" altLang="sr-Latn-RS" sz="3600" dirty="0" smtClean="0">
                <a:latin typeface="Sakkal Majalla" panose="02000000000000000000" pitchFamily="2" charset="-78"/>
                <a:cs typeface="Sakkal Majalla" panose="02000000000000000000" pitchFamily="2" charset="-78"/>
              </a:rPr>
              <a:t>”</a:t>
            </a:r>
            <a:r>
              <a:rPr lang="ar-SY" altLang="sr-Latn-RS" sz="3600" dirty="0" smtClean="0">
                <a:latin typeface="Sakkal Majalla" panose="02000000000000000000" pitchFamily="2" charset="-78"/>
                <a:cs typeface="Sakkal Majalla" panose="02000000000000000000" pitchFamily="2" charset="-78"/>
              </a:rPr>
              <a:t> إن الإغفال عن تحديد مدة تدبير التحقيق لاعتراض الاتصالات يجعل الصلاحية المخولة لسلطة إنفاذ القانون غامضة وعرضة للشطط في الاستعمال من قبل تلك السلطة </a:t>
            </a:r>
            <a:r>
              <a:rPr lang="en-GB" altLang="sr-Latn-RS" sz="3600" dirty="0" smtClean="0">
                <a:latin typeface="Sakkal Majalla" panose="02000000000000000000" pitchFamily="2" charset="-78"/>
                <a:cs typeface="Sakkal Majalla" panose="02000000000000000000" pitchFamily="2" charset="-78"/>
              </a:rPr>
              <a:t>“</a:t>
            </a:r>
            <a:endParaRPr lang="ar-SY" altLang="sr-Latn-RS" sz="3600" dirty="0" smtClean="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19092</TotalTime>
  <Words>1455</Words>
  <Application>Microsoft Office PowerPoint</Application>
  <PresentationFormat>Affichage à l'écran (4:3)</PresentationFormat>
  <Paragraphs>156</Paragraphs>
  <Slides>15</Slides>
  <Notes>15</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Office Theme</vt:lpstr>
      <vt:lpstr>الدورة التدريبية المتقدمة في الجريمة الإلكترونية لفائدة القضاة والمدعين العامين</vt:lpstr>
      <vt:lpstr>أهداف الحصة</vt:lpstr>
      <vt:lpstr>تعليقات وملاحظات حول التمرين</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admin</cp:lastModifiedBy>
  <cp:revision>560</cp:revision>
  <dcterms:created xsi:type="dcterms:W3CDTF">2012-01-26T09:33:22Z</dcterms:created>
  <dcterms:modified xsi:type="dcterms:W3CDTF">2018-08-23T23:48:57Z</dcterms:modified>
</cp:coreProperties>
</file>